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sldIdLst>
    <p:sldId id="258" r:id="rId5"/>
    <p:sldId id="288" r:id="rId6"/>
    <p:sldId id="256" r:id="rId7"/>
    <p:sldId id="259" r:id="rId8"/>
    <p:sldId id="257" r:id="rId9"/>
    <p:sldId id="260" r:id="rId10"/>
    <p:sldId id="265" r:id="rId11"/>
    <p:sldId id="262" r:id="rId12"/>
    <p:sldId id="269" r:id="rId13"/>
    <p:sldId id="263" r:id="rId14"/>
    <p:sldId id="267" r:id="rId15"/>
    <p:sldId id="266" r:id="rId16"/>
    <p:sldId id="296" r:id="rId17"/>
    <p:sldId id="293" r:id="rId18"/>
    <p:sldId id="298" r:id="rId19"/>
    <p:sldId id="297" r:id="rId20"/>
    <p:sldId id="272" r:id="rId21"/>
    <p:sldId id="292" r:id="rId22"/>
    <p:sldId id="290" r:id="rId23"/>
    <p:sldId id="294" r:id="rId24"/>
    <p:sldId id="295" r:id="rId25"/>
    <p:sldId id="289" r:id="rId26"/>
    <p:sldId id="273" r:id="rId27"/>
    <p:sldId id="274" r:id="rId28"/>
  </p:sldIdLst>
  <p:sldSz cx="9144000" cy="6858000" type="screen4x3"/>
  <p:notesSz cx="6858000" cy="1419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9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81230-1B60-FA52-5AC1-322B802FDCD2}" v="1" dt="2020-09-26T17:39:03.219"/>
    <p1510:client id="{19600571-3644-4A0D-872E-916A3583D1BB}" v="41" dt="2020-09-13T21:39:53.509"/>
    <p1510:client id="{2C073091-DD96-BC90-39EC-A159B7A1D2C2}" v="361" dt="2020-09-26T21:59:59.423"/>
    <p1510:client id="{AFB3A818-10F0-C1C1-476F-1BF07C2E6E72}" v="30" dt="2020-09-24T01:28:06.587"/>
    <p1510:client id="{B64EBB9F-5068-B000-F021-7895B944EE36}" v="48" dt="2021-04-05T16:00:54.453"/>
    <p1510:client id="{BCD44B4C-828E-9793-B5E8-C3FD0C9CC5DB}" v="677" dt="2020-10-02T19:51:14.519"/>
    <p1510:client id="{D4D681CB-DDC1-B493-257A-3BB58C475429}" v="110" dt="2020-10-04T00:58:27.332"/>
    <p1510:client id="{DE91A1BE-8378-8ABA-C31E-51983E327248}" v="124" dt="2020-09-27T19:48:12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915" autoAdjust="0"/>
  </p:normalViewPr>
  <p:slideViewPr>
    <p:cSldViewPr snapToGrid="0">
      <p:cViewPr varScale="1">
        <p:scale>
          <a:sx n="66" d="100"/>
          <a:sy n="66" d="100"/>
        </p:scale>
        <p:origin x="144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e Moore" userId="107aa909-6c5b-428f-8f23-3cac7dd20d1f" providerId="ADAL" clId="{19600571-3644-4A0D-872E-916A3583D1BB}"/>
    <pc:docChg chg="custSel modSld">
      <pc:chgData name="Jesse Moore" userId="107aa909-6c5b-428f-8f23-3cac7dd20d1f" providerId="ADAL" clId="{19600571-3644-4A0D-872E-916A3583D1BB}" dt="2020-09-13T21:43:46.920" v="145" actId="20577"/>
      <pc:docMkLst>
        <pc:docMk/>
      </pc:docMkLst>
      <pc:sldChg chg="modSp mod">
        <pc:chgData name="Jesse Moore" userId="107aa909-6c5b-428f-8f23-3cac7dd20d1f" providerId="ADAL" clId="{19600571-3644-4A0D-872E-916A3583D1BB}" dt="2020-09-13T21:21:43.541" v="7" actId="14100"/>
        <pc:sldMkLst>
          <pc:docMk/>
          <pc:sldMk cId="1619316803" sldId="257"/>
        </pc:sldMkLst>
        <pc:spChg chg="mod">
          <ac:chgData name="Jesse Moore" userId="107aa909-6c5b-428f-8f23-3cac7dd20d1f" providerId="ADAL" clId="{19600571-3644-4A0D-872E-916A3583D1BB}" dt="2020-09-13T21:21:43.541" v="7" actId="14100"/>
          <ac:spMkLst>
            <pc:docMk/>
            <pc:sldMk cId="1619316803" sldId="257"/>
            <ac:spMk id="4" creationId="{F328564F-7A1A-CD4B-8509-1F90D8DCA03C}"/>
          </ac:spMkLst>
        </pc:spChg>
      </pc:sldChg>
      <pc:sldChg chg="modAnim">
        <pc:chgData name="Jesse Moore" userId="107aa909-6c5b-428f-8f23-3cac7dd20d1f" providerId="ADAL" clId="{19600571-3644-4A0D-872E-916A3583D1BB}" dt="2020-09-13T21:22:31.519" v="10"/>
        <pc:sldMkLst>
          <pc:docMk/>
          <pc:sldMk cId="1149626450" sldId="260"/>
        </pc:sldMkLst>
      </pc:sldChg>
      <pc:sldChg chg="modNotesTx">
        <pc:chgData name="Jesse Moore" userId="107aa909-6c5b-428f-8f23-3cac7dd20d1f" providerId="ADAL" clId="{19600571-3644-4A0D-872E-916A3583D1BB}" dt="2020-09-13T21:32:01.627" v="58"/>
        <pc:sldMkLst>
          <pc:docMk/>
          <pc:sldMk cId="1188448936" sldId="263"/>
        </pc:sldMkLst>
      </pc:sldChg>
      <pc:sldChg chg="addSp delSp modSp mod modAnim modNotesTx">
        <pc:chgData name="Jesse Moore" userId="107aa909-6c5b-428f-8f23-3cac7dd20d1f" providerId="ADAL" clId="{19600571-3644-4A0D-872E-916A3583D1BB}" dt="2020-09-13T21:40:36.121" v="68" actId="20577"/>
        <pc:sldMkLst>
          <pc:docMk/>
          <pc:sldMk cId="530163957" sldId="265"/>
        </pc:sldMkLst>
        <pc:spChg chg="add del mod">
          <ac:chgData name="Jesse Moore" userId="107aa909-6c5b-428f-8f23-3cac7dd20d1f" providerId="ADAL" clId="{19600571-3644-4A0D-872E-916A3583D1BB}" dt="2020-09-13T21:23:33.623" v="18"/>
          <ac:spMkLst>
            <pc:docMk/>
            <pc:sldMk cId="530163957" sldId="265"/>
            <ac:spMk id="3" creationId="{05AC5D57-E0ED-43A4-94EA-93C973F244B4}"/>
          </ac:spMkLst>
        </pc:spChg>
        <pc:spChg chg="add mod">
          <ac:chgData name="Jesse Moore" userId="107aa909-6c5b-428f-8f23-3cac7dd20d1f" providerId="ADAL" clId="{19600571-3644-4A0D-872E-916A3583D1BB}" dt="2020-09-13T21:24:03.453" v="25" actId="1076"/>
          <ac:spMkLst>
            <pc:docMk/>
            <pc:sldMk cId="530163957" sldId="265"/>
            <ac:spMk id="4" creationId="{EB024F69-A380-4485-96B1-6579CBA6BF0E}"/>
          </ac:spMkLst>
        </pc:spChg>
        <pc:spChg chg="mod">
          <ac:chgData name="Jesse Moore" userId="107aa909-6c5b-428f-8f23-3cac7dd20d1f" providerId="ADAL" clId="{19600571-3644-4A0D-872E-916A3583D1BB}" dt="2020-09-13T21:25:40.011" v="43" actId="1076"/>
          <ac:spMkLst>
            <pc:docMk/>
            <pc:sldMk cId="530163957" sldId="265"/>
            <ac:spMk id="5" creationId="{A8C1F52B-CC90-4C88-B416-A27EF28490FF}"/>
          </ac:spMkLst>
        </pc:spChg>
        <pc:spChg chg="add mod">
          <ac:chgData name="Jesse Moore" userId="107aa909-6c5b-428f-8f23-3cac7dd20d1f" providerId="ADAL" clId="{19600571-3644-4A0D-872E-916A3583D1BB}" dt="2020-09-13T21:24:35.213" v="32" actId="14100"/>
          <ac:spMkLst>
            <pc:docMk/>
            <pc:sldMk cId="530163957" sldId="265"/>
            <ac:spMk id="6" creationId="{232AEA42-B852-4EF1-B95D-3A9A115B9696}"/>
          </ac:spMkLst>
        </pc:spChg>
        <pc:spChg chg="add mod">
          <ac:chgData name="Jesse Moore" userId="107aa909-6c5b-428f-8f23-3cac7dd20d1f" providerId="ADAL" clId="{19600571-3644-4A0D-872E-916A3583D1BB}" dt="2020-09-13T21:24:57.458" v="38" actId="1076"/>
          <ac:spMkLst>
            <pc:docMk/>
            <pc:sldMk cId="530163957" sldId="265"/>
            <ac:spMk id="8" creationId="{7BEBD7DD-5039-41E2-996A-725B23AAAEFC}"/>
          </ac:spMkLst>
        </pc:spChg>
        <pc:spChg chg="add mod">
          <ac:chgData name="Jesse Moore" userId="107aa909-6c5b-428f-8f23-3cac7dd20d1f" providerId="ADAL" clId="{19600571-3644-4A0D-872E-916A3583D1BB}" dt="2020-09-13T21:40:04.931" v="62" actId="14100"/>
          <ac:spMkLst>
            <pc:docMk/>
            <pc:sldMk cId="530163957" sldId="265"/>
            <ac:spMk id="9" creationId="{F2963CEA-9AD4-49B8-920B-82A956D016F9}"/>
          </ac:spMkLst>
        </pc:spChg>
        <pc:spChg chg="add del mod">
          <ac:chgData name="Jesse Moore" userId="107aa909-6c5b-428f-8f23-3cac7dd20d1f" providerId="ADAL" clId="{19600571-3644-4A0D-872E-916A3583D1BB}" dt="2020-09-13T21:39:53.509" v="60"/>
          <ac:spMkLst>
            <pc:docMk/>
            <pc:sldMk cId="530163957" sldId="265"/>
            <ac:spMk id="12" creationId="{7751E7DB-EC1A-4537-A0B3-C7C64613B90B}"/>
          </ac:spMkLst>
        </pc:spChg>
        <pc:picChg chg="mod">
          <ac:chgData name="Jesse Moore" userId="107aa909-6c5b-428f-8f23-3cac7dd20d1f" providerId="ADAL" clId="{19600571-3644-4A0D-872E-916A3583D1BB}" dt="2020-09-13T21:27:39.644" v="56" actId="14100"/>
          <ac:picMkLst>
            <pc:docMk/>
            <pc:sldMk cId="530163957" sldId="265"/>
            <ac:picMk id="7" creationId="{C376AEDD-CEB1-4911-92AA-B0A4B63F8C70}"/>
          </ac:picMkLst>
        </pc:picChg>
        <pc:picChg chg="add mod">
          <ac:chgData name="Jesse Moore" userId="107aa909-6c5b-428f-8f23-3cac7dd20d1f" providerId="ADAL" clId="{19600571-3644-4A0D-872E-916A3583D1BB}" dt="2020-09-13T21:27:46.338" v="57" actId="14100"/>
          <ac:picMkLst>
            <pc:docMk/>
            <pc:sldMk cId="530163957" sldId="265"/>
            <ac:picMk id="11" creationId="{2D6237F2-822E-41BE-9BF7-89302E8FF88B}"/>
          </ac:picMkLst>
        </pc:picChg>
      </pc:sldChg>
      <pc:sldChg chg="modNotesTx">
        <pc:chgData name="Jesse Moore" userId="107aa909-6c5b-428f-8f23-3cac7dd20d1f" providerId="ADAL" clId="{19600571-3644-4A0D-872E-916A3583D1BB}" dt="2020-09-13T21:43:46.920" v="145" actId="20577"/>
        <pc:sldMkLst>
          <pc:docMk/>
          <pc:sldMk cId="3271102541" sldId="267"/>
        </pc:sldMkLst>
      </pc:sldChg>
    </pc:docChg>
  </pc:docChgLst>
  <pc:docChgLst>
    <pc:chgData name="Jesse F Moore" userId="S::moorej1@uw.edu::107aa909-6c5b-428f-8f23-3cac7dd20d1f" providerId="AD" clId="Web-{2C073091-DD96-BC90-39EC-A159B7A1D2C2}"/>
    <pc:docChg chg="modSld">
      <pc:chgData name="Jesse F Moore" userId="S::moorej1@uw.edu::107aa909-6c5b-428f-8f23-3cac7dd20d1f" providerId="AD" clId="Web-{2C073091-DD96-BC90-39EC-A159B7A1D2C2}" dt="2020-09-26T21:59:59.423" v="358"/>
      <pc:docMkLst>
        <pc:docMk/>
      </pc:docMkLst>
      <pc:sldChg chg="addSp delSp modSp addAnim delAnim modAnim">
        <pc:chgData name="Jesse F Moore" userId="S::moorej1@uw.edu::107aa909-6c5b-428f-8f23-3cac7dd20d1f" providerId="AD" clId="Web-{2C073091-DD96-BC90-39EC-A159B7A1D2C2}" dt="2020-09-26T21:59:59.423" v="358"/>
        <pc:sldMkLst>
          <pc:docMk/>
          <pc:sldMk cId="2267094049" sldId="266"/>
        </pc:sldMkLst>
        <pc:spChg chg="add mod">
          <ac:chgData name="Jesse F Moore" userId="S::moorej1@uw.edu::107aa909-6c5b-428f-8f23-3cac7dd20d1f" providerId="AD" clId="Web-{2C073091-DD96-BC90-39EC-A159B7A1D2C2}" dt="2020-09-26T21:45:40.601" v="93" actId="20577"/>
          <ac:spMkLst>
            <pc:docMk/>
            <pc:sldMk cId="2267094049" sldId="266"/>
            <ac:spMk id="18" creationId="{5287BA7E-21D8-42E6-A804-97CE23C292A8}"/>
          </ac:spMkLst>
        </pc:spChg>
        <pc:spChg chg="add del">
          <ac:chgData name="Jesse F Moore" userId="S::moorej1@uw.edu::107aa909-6c5b-428f-8f23-3cac7dd20d1f" providerId="AD" clId="Web-{2C073091-DD96-BC90-39EC-A159B7A1D2C2}" dt="2020-09-26T21:45:03.367" v="81"/>
          <ac:spMkLst>
            <pc:docMk/>
            <pc:sldMk cId="2267094049" sldId="266"/>
            <ac:spMk id="19" creationId="{780C525A-9199-4DEC-AFBD-10AAFD3B713C}"/>
          </ac:spMkLst>
        </pc:spChg>
        <pc:spChg chg="add mod">
          <ac:chgData name="Jesse F Moore" userId="S::moorej1@uw.edu::107aa909-6c5b-428f-8f23-3cac7dd20d1f" providerId="AD" clId="Web-{2C073091-DD96-BC90-39EC-A159B7A1D2C2}" dt="2020-09-26T21:56:26.096" v="316" actId="20577"/>
          <ac:spMkLst>
            <pc:docMk/>
            <pc:sldMk cId="2267094049" sldId="266"/>
            <ac:spMk id="20" creationId="{18FC5BA3-FD57-4B3E-82E8-674AAB715024}"/>
          </ac:spMkLst>
        </pc:spChg>
        <pc:spChg chg="add del mod">
          <ac:chgData name="Jesse F Moore" userId="S::moorej1@uw.edu::107aa909-6c5b-428f-8f23-3cac7dd20d1f" providerId="AD" clId="Web-{2C073091-DD96-BC90-39EC-A159B7A1D2C2}" dt="2020-09-26T21:49:03.756" v="137"/>
          <ac:spMkLst>
            <pc:docMk/>
            <pc:sldMk cId="2267094049" sldId="266"/>
            <ac:spMk id="24" creationId="{0D7535A5-2D56-4A16-8299-D7DFFC53C3EF}"/>
          </ac:spMkLst>
        </pc:spChg>
        <pc:spChg chg="add mod">
          <ac:chgData name="Jesse F Moore" userId="S::moorej1@uw.edu::107aa909-6c5b-428f-8f23-3cac7dd20d1f" providerId="AD" clId="Web-{2C073091-DD96-BC90-39EC-A159B7A1D2C2}" dt="2020-09-26T21:53:53.363" v="259" actId="20577"/>
          <ac:spMkLst>
            <pc:docMk/>
            <pc:sldMk cId="2267094049" sldId="266"/>
            <ac:spMk id="25" creationId="{F2CC9FDA-CC84-4B5A-9A35-8E8CE5499B46}"/>
          </ac:spMkLst>
        </pc:spChg>
        <pc:spChg chg="add mod">
          <ac:chgData name="Jesse F Moore" userId="S::moorej1@uw.edu::107aa909-6c5b-428f-8f23-3cac7dd20d1f" providerId="AD" clId="Web-{2C073091-DD96-BC90-39EC-A159B7A1D2C2}" dt="2020-09-26T21:51:09.286" v="198" actId="1076"/>
          <ac:spMkLst>
            <pc:docMk/>
            <pc:sldMk cId="2267094049" sldId="266"/>
            <ac:spMk id="26" creationId="{26346715-AFCF-41CC-AED3-43DE54DD6ED6}"/>
          </ac:spMkLst>
        </pc:spChg>
        <pc:spChg chg="add del">
          <ac:chgData name="Jesse F Moore" userId="S::moorej1@uw.edu::107aa909-6c5b-428f-8f23-3cac7dd20d1f" providerId="AD" clId="Web-{2C073091-DD96-BC90-39EC-A159B7A1D2C2}" dt="2020-09-26T21:50:26.755" v="179"/>
          <ac:spMkLst>
            <pc:docMk/>
            <pc:sldMk cId="2267094049" sldId="266"/>
            <ac:spMk id="29" creationId="{5D00CEDD-3F65-46CD-986A-364957029A3E}"/>
          </ac:spMkLst>
        </pc:spChg>
        <pc:spChg chg="add mod">
          <ac:chgData name="Jesse F Moore" userId="S::moorej1@uw.edu::107aa909-6c5b-428f-8f23-3cac7dd20d1f" providerId="AD" clId="Web-{2C073091-DD96-BC90-39EC-A159B7A1D2C2}" dt="2020-09-26T21:56:12.378" v="311" actId="20577"/>
          <ac:spMkLst>
            <pc:docMk/>
            <pc:sldMk cId="2267094049" sldId="266"/>
            <ac:spMk id="31" creationId="{98B96B7E-1713-4BB5-837E-B8D5113FBA72}"/>
          </ac:spMkLst>
        </pc:spChg>
        <pc:spChg chg="add mod">
          <ac:chgData name="Jesse F Moore" userId="S::moorej1@uw.edu::107aa909-6c5b-428f-8f23-3cac7dd20d1f" providerId="AD" clId="Web-{2C073091-DD96-BC90-39EC-A159B7A1D2C2}" dt="2020-09-26T21:52:27.520" v="232" actId="1076"/>
          <ac:spMkLst>
            <pc:docMk/>
            <pc:sldMk cId="2267094049" sldId="266"/>
            <ac:spMk id="33" creationId="{AFBF58AA-4E10-46DA-AE2F-C5811B5A43CB}"/>
          </ac:spMkLst>
        </pc:spChg>
        <pc:spChg chg="add mod">
          <ac:chgData name="Jesse F Moore" userId="S::moorej1@uw.edu::107aa909-6c5b-428f-8f23-3cac7dd20d1f" providerId="AD" clId="Web-{2C073091-DD96-BC90-39EC-A159B7A1D2C2}" dt="2020-09-26T21:57:07.002" v="324" actId="1076"/>
          <ac:spMkLst>
            <pc:docMk/>
            <pc:sldMk cId="2267094049" sldId="266"/>
            <ac:spMk id="36" creationId="{A8F2A081-9D21-4EEF-BEA9-1804474972FD}"/>
          </ac:spMkLst>
        </pc:spChg>
        <pc:spChg chg="add mod">
          <ac:chgData name="Jesse F Moore" userId="S::moorej1@uw.edu::107aa909-6c5b-428f-8f23-3cac7dd20d1f" providerId="AD" clId="Web-{2C073091-DD96-BC90-39EC-A159B7A1D2C2}" dt="2020-09-26T21:55:06.581" v="291" actId="20577"/>
          <ac:spMkLst>
            <pc:docMk/>
            <pc:sldMk cId="2267094049" sldId="266"/>
            <ac:spMk id="38" creationId="{86A422E5-DF4B-46CA-B469-959E38A0A8B3}"/>
          </ac:spMkLst>
        </pc:spChg>
        <pc:picChg chg="add del mod">
          <ac:chgData name="Jesse F Moore" userId="S::moorej1@uw.edu::107aa909-6c5b-428f-8f23-3cac7dd20d1f" providerId="AD" clId="Web-{2C073091-DD96-BC90-39EC-A159B7A1D2C2}" dt="2020-09-26T21:44:28.477" v="79"/>
          <ac:picMkLst>
            <pc:docMk/>
            <pc:sldMk cId="2267094049" sldId="266"/>
            <ac:picMk id="2" creationId="{FA9690CC-30F4-49A5-B5E7-1A6E14936129}"/>
          </ac:picMkLst>
        </pc:picChg>
        <pc:picChg chg="add mod">
          <ac:chgData name="Jesse F Moore" userId="S::moorej1@uw.edu::107aa909-6c5b-428f-8f23-3cac7dd20d1f" providerId="AD" clId="Web-{2C073091-DD96-BC90-39EC-A159B7A1D2C2}" dt="2020-09-26T21:37:09.277" v="4" actId="1076"/>
          <ac:picMkLst>
            <pc:docMk/>
            <pc:sldMk cId="2267094049" sldId="266"/>
            <ac:picMk id="4" creationId="{73D79B71-E206-4C39-BC8C-37BE5FFB1F37}"/>
          </ac:picMkLst>
        </pc:picChg>
        <pc:picChg chg="add mod">
          <ac:chgData name="Jesse F Moore" userId="S::moorej1@uw.edu::107aa909-6c5b-428f-8f23-3cac7dd20d1f" providerId="AD" clId="Web-{2C073091-DD96-BC90-39EC-A159B7A1D2C2}" dt="2020-09-26T21:38:06.371" v="7" actId="14100"/>
          <ac:picMkLst>
            <pc:docMk/>
            <pc:sldMk cId="2267094049" sldId="266"/>
            <ac:picMk id="5" creationId="{330D7BCA-757E-4CDD-9FEF-D64DEAE0F881}"/>
          </ac:picMkLst>
        </pc:picChg>
        <pc:picChg chg="del">
          <ac:chgData name="Jesse F Moore" userId="S::moorej1@uw.edu::107aa909-6c5b-428f-8f23-3cac7dd20d1f" providerId="AD" clId="Web-{2C073091-DD96-BC90-39EC-A159B7A1D2C2}" dt="2020-09-26T21:35:58.168" v="0"/>
          <ac:picMkLst>
            <pc:docMk/>
            <pc:sldMk cId="2267094049" sldId="266"/>
            <ac:picMk id="6" creationId="{6333258D-7DBB-4C26-B81C-B718BE6DA5A0}"/>
          </ac:picMkLst>
        </pc:picChg>
        <pc:picChg chg="add mod">
          <ac:chgData name="Jesse F Moore" userId="S::moorej1@uw.edu::107aa909-6c5b-428f-8f23-3cac7dd20d1f" providerId="AD" clId="Web-{2C073091-DD96-BC90-39EC-A159B7A1D2C2}" dt="2020-09-26T21:38:30.152" v="9" actId="1076"/>
          <ac:picMkLst>
            <pc:docMk/>
            <pc:sldMk cId="2267094049" sldId="266"/>
            <ac:picMk id="7" creationId="{87A407A5-AEA0-465C-8821-3A22FA12212F}"/>
          </ac:picMkLst>
        </pc:picChg>
        <pc:picChg chg="add mod">
          <ac:chgData name="Jesse F Moore" userId="S::moorej1@uw.edu::107aa909-6c5b-428f-8f23-3cac7dd20d1f" providerId="AD" clId="Web-{2C073091-DD96-BC90-39EC-A159B7A1D2C2}" dt="2020-09-26T21:38:52.308" v="11" actId="1076"/>
          <ac:picMkLst>
            <pc:docMk/>
            <pc:sldMk cId="2267094049" sldId="266"/>
            <ac:picMk id="8" creationId="{F1F93AF7-0DAD-4F6A-A399-26A0949573FB}"/>
          </ac:picMkLst>
        </pc:picChg>
        <pc:picChg chg="add mod">
          <ac:chgData name="Jesse F Moore" userId="S::moorej1@uw.edu::107aa909-6c5b-428f-8f23-3cac7dd20d1f" providerId="AD" clId="Web-{2C073091-DD96-BC90-39EC-A159B7A1D2C2}" dt="2020-09-26T21:39:42.917" v="15" actId="1076"/>
          <ac:picMkLst>
            <pc:docMk/>
            <pc:sldMk cId="2267094049" sldId="266"/>
            <ac:picMk id="9" creationId="{097A43D9-F9AC-4B59-BA10-C881AF28E883}"/>
          </ac:picMkLst>
        </pc:picChg>
        <pc:picChg chg="add del mod">
          <ac:chgData name="Jesse F Moore" userId="S::moorej1@uw.edu::107aa909-6c5b-428f-8f23-3cac7dd20d1f" providerId="AD" clId="Web-{2C073091-DD96-BC90-39EC-A159B7A1D2C2}" dt="2020-09-26T21:45:10.617" v="82"/>
          <ac:picMkLst>
            <pc:docMk/>
            <pc:sldMk cId="2267094049" sldId="266"/>
            <ac:picMk id="10" creationId="{7AAD1428-6B6E-4A8A-B447-8FDA297A5BCA}"/>
          </ac:picMkLst>
        </pc:picChg>
        <pc:inkChg chg="add del">
          <ac:chgData name="Jesse F Moore" userId="S::moorej1@uw.edu::107aa909-6c5b-428f-8f23-3cac7dd20d1f" providerId="AD" clId="Web-{2C073091-DD96-BC90-39EC-A159B7A1D2C2}" dt="2020-09-26T21:40:35.963" v="20"/>
          <ac:inkMkLst>
            <pc:docMk/>
            <pc:sldMk cId="2267094049" sldId="266"/>
            <ac:inkMk id="12" creationId="{B0AEDE35-496C-4529-8A5F-B44821E6B17A}"/>
          </ac:inkMkLst>
        </pc:inkChg>
        <pc:inkChg chg="add del">
          <ac:chgData name="Jesse F Moore" userId="S::moorej1@uw.edu::107aa909-6c5b-428f-8f23-3cac7dd20d1f" providerId="AD" clId="Web-{2C073091-DD96-BC90-39EC-A159B7A1D2C2}" dt="2020-09-26T21:40:38.494" v="22"/>
          <ac:inkMkLst>
            <pc:docMk/>
            <pc:sldMk cId="2267094049" sldId="266"/>
            <ac:inkMk id="13" creationId="{DB56A398-B898-4373-AE3B-F1F01548C1A7}"/>
          </ac:inkMkLst>
        </pc:inkChg>
        <pc:inkChg chg="add del">
          <ac:chgData name="Jesse F Moore" userId="S::moorej1@uw.edu::107aa909-6c5b-428f-8f23-3cac7dd20d1f" providerId="AD" clId="Web-{2C073091-DD96-BC90-39EC-A159B7A1D2C2}" dt="2020-09-26T21:40:43.073" v="26"/>
          <ac:inkMkLst>
            <pc:docMk/>
            <pc:sldMk cId="2267094049" sldId="266"/>
            <ac:inkMk id="14" creationId="{78239A99-A37A-4AC6-8E5C-B6AE48779072}"/>
          </ac:inkMkLst>
        </pc:inkChg>
        <pc:cxnChg chg="add del">
          <ac:chgData name="Jesse F Moore" userId="S::moorej1@uw.edu::107aa909-6c5b-428f-8f23-3cac7dd20d1f" providerId="AD" clId="Web-{2C073091-DD96-BC90-39EC-A159B7A1D2C2}" dt="2020-09-26T21:40:39.791" v="23"/>
          <ac:cxnSpMkLst>
            <pc:docMk/>
            <pc:sldMk cId="2267094049" sldId="266"/>
            <ac:cxnSpMk id="11" creationId="{D41C85E5-3283-48A7-8950-EB48B805118C}"/>
          </ac:cxnSpMkLst>
        </pc:cxnChg>
        <pc:cxnChg chg="add del mod">
          <ac:chgData name="Jesse F Moore" userId="S::moorej1@uw.edu::107aa909-6c5b-428f-8f23-3cac7dd20d1f" providerId="AD" clId="Web-{2C073091-DD96-BC90-39EC-A159B7A1D2C2}" dt="2020-09-26T21:41:30.869" v="35"/>
          <ac:cxnSpMkLst>
            <pc:docMk/>
            <pc:sldMk cId="2267094049" sldId="266"/>
            <ac:cxnSpMk id="15" creationId="{80EE72D7-79EA-4722-B3DF-58CC91ABCEEE}"/>
          </ac:cxnSpMkLst>
        </pc:cxnChg>
        <pc:cxnChg chg="add del mod">
          <ac:chgData name="Jesse F Moore" userId="S::moorej1@uw.edu::107aa909-6c5b-428f-8f23-3cac7dd20d1f" providerId="AD" clId="Web-{2C073091-DD96-BC90-39EC-A159B7A1D2C2}" dt="2020-09-26T21:42:21.025" v="44"/>
          <ac:cxnSpMkLst>
            <pc:docMk/>
            <pc:sldMk cId="2267094049" sldId="266"/>
            <ac:cxnSpMk id="16" creationId="{0D5B17D7-6926-4D85-808F-F6E7B0BCBAD5}"/>
          </ac:cxnSpMkLst>
        </pc:cxnChg>
        <pc:cxnChg chg="add del mod">
          <ac:chgData name="Jesse F Moore" userId="S::moorej1@uw.edu::107aa909-6c5b-428f-8f23-3cac7dd20d1f" providerId="AD" clId="Web-{2C073091-DD96-BC90-39EC-A159B7A1D2C2}" dt="2020-09-26T21:43:10.259" v="54"/>
          <ac:cxnSpMkLst>
            <pc:docMk/>
            <pc:sldMk cId="2267094049" sldId="266"/>
            <ac:cxnSpMk id="17" creationId="{F186E938-4895-42A4-A711-43CFD64B763D}"/>
          </ac:cxnSpMkLst>
        </pc:cxnChg>
        <pc:cxnChg chg="add mod">
          <ac:chgData name="Jesse F Moore" userId="S::moorej1@uw.edu::107aa909-6c5b-428f-8f23-3cac7dd20d1f" providerId="AD" clId="Web-{2C073091-DD96-BC90-39EC-A159B7A1D2C2}" dt="2020-09-26T21:47:23.444" v="113" actId="1076"/>
          <ac:cxnSpMkLst>
            <pc:docMk/>
            <pc:sldMk cId="2267094049" sldId="266"/>
            <ac:cxnSpMk id="21" creationId="{CDE9716F-F66F-4199-9AF7-B62B7ABFFD73}"/>
          </ac:cxnSpMkLst>
        </pc:cxnChg>
        <pc:cxnChg chg="add mod">
          <ac:chgData name="Jesse F Moore" userId="S::moorej1@uw.edu::107aa909-6c5b-428f-8f23-3cac7dd20d1f" providerId="AD" clId="Web-{2C073091-DD96-BC90-39EC-A159B7A1D2C2}" dt="2020-09-26T21:47:31.241" v="114" actId="14100"/>
          <ac:cxnSpMkLst>
            <pc:docMk/>
            <pc:sldMk cId="2267094049" sldId="266"/>
            <ac:cxnSpMk id="22" creationId="{8BE1A2B9-B134-45A5-A6CE-52AC584B0CEF}"/>
          </ac:cxnSpMkLst>
        </pc:cxnChg>
        <pc:cxnChg chg="add mod">
          <ac:chgData name="Jesse F Moore" userId="S::moorej1@uw.edu::107aa909-6c5b-428f-8f23-3cac7dd20d1f" providerId="AD" clId="Web-{2C073091-DD96-BC90-39EC-A159B7A1D2C2}" dt="2020-09-26T21:47:10.101" v="111" actId="14100"/>
          <ac:cxnSpMkLst>
            <pc:docMk/>
            <pc:sldMk cId="2267094049" sldId="266"/>
            <ac:cxnSpMk id="23" creationId="{50E00405-19D3-4567-82E0-C713F29EB305}"/>
          </ac:cxnSpMkLst>
        </pc:cxnChg>
        <pc:cxnChg chg="add mod">
          <ac:chgData name="Jesse F Moore" userId="S::moorej1@uw.edu::107aa909-6c5b-428f-8f23-3cac7dd20d1f" providerId="AD" clId="Web-{2C073091-DD96-BC90-39EC-A159B7A1D2C2}" dt="2020-09-26T21:51:11.724" v="199" actId="1076"/>
          <ac:cxnSpMkLst>
            <pc:docMk/>
            <pc:sldMk cId="2267094049" sldId="266"/>
            <ac:cxnSpMk id="28" creationId="{8974DA40-41B2-446A-9CCA-371215A7EB42}"/>
          </ac:cxnSpMkLst>
        </pc:cxnChg>
        <pc:cxnChg chg="add mod">
          <ac:chgData name="Jesse F Moore" userId="S::moorej1@uw.edu::107aa909-6c5b-428f-8f23-3cac7dd20d1f" providerId="AD" clId="Web-{2C073091-DD96-BC90-39EC-A159B7A1D2C2}" dt="2020-09-26T21:52:57.364" v="239" actId="1076"/>
          <ac:cxnSpMkLst>
            <pc:docMk/>
            <pc:sldMk cId="2267094049" sldId="266"/>
            <ac:cxnSpMk id="34" creationId="{64915324-4F45-4797-A895-8DB7A030CAA5}"/>
          </ac:cxnSpMkLst>
        </pc:cxnChg>
        <pc:cxnChg chg="add mod">
          <ac:chgData name="Jesse F Moore" userId="S::moorej1@uw.edu::107aa909-6c5b-428f-8f23-3cac7dd20d1f" providerId="AD" clId="Web-{2C073091-DD96-BC90-39EC-A159B7A1D2C2}" dt="2020-09-26T21:53:13.942" v="242" actId="14100"/>
          <ac:cxnSpMkLst>
            <pc:docMk/>
            <pc:sldMk cId="2267094049" sldId="266"/>
            <ac:cxnSpMk id="35" creationId="{37778BA2-FFA6-41A3-B20E-F8BC4F3FBE76}"/>
          </ac:cxnSpMkLst>
        </pc:cxnChg>
      </pc:sldChg>
    </pc:docChg>
  </pc:docChgLst>
  <pc:docChgLst>
    <pc:chgData name="Jesse F Moore" userId="S::moorej1@uw.edu::107aa909-6c5b-428f-8f23-3cac7dd20d1f" providerId="AD" clId="Web-{DE91A1BE-8378-8ABA-C31E-51983E327248}"/>
    <pc:docChg chg="addSld modSld">
      <pc:chgData name="Jesse F Moore" userId="S::moorej1@uw.edu::107aa909-6c5b-428f-8f23-3cac7dd20d1f" providerId="AD" clId="Web-{DE91A1BE-8378-8ABA-C31E-51983E327248}" dt="2020-09-27T19:48:12.170" v="281"/>
      <pc:docMkLst>
        <pc:docMk/>
      </pc:docMkLst>
      <pc:sldChg chg="modNotes">
        <pc:chgData name="Jesse F Moore" userId="S::moorej1@uw.edu::107aa909-6c5b-428f-8f23-3cac7dd20d1f" providerId="AD" clId="Web-{DE91A1BE-8378-8ABA-C31E-51983E327248}" dt="2020-09-26T23:59:51.756" v="64"/>
        <pc:sldMkLst>
          <pc:docMk/>
          <pc:sldMk cId="1619316803" sldId="257"/>
        </pc:sldMkLst>
      </pc:sldChg>
      <pc:sldChg chg="modNotes">
        <pc:chgData name="Jesse F Moore" userId="S::moorej1@uw.edu::107aa909-6c5b-428f-8f23-3cac7dd20d1f" providerId="AD" clId="Web-{DE91A1BE-8378-8ABA-C31E-51983E327248}" dt="2020-09-27T19:40:54.856" v="206"/>
        <pc:sldMkLst>
          <pc:docMk/>
          <pc:sldMk cId="3271102541" sldId="267"/>
        </pc:sldMkLst>
      </pc:sldChg>
      <pc:sldChg chg="modNotes">
        <pc:chgData name="Jesse F Moore" userId="S::moorej1@uw.edu::107aa909-6c5b-428f-8f23-3cac7dd20d1f" providerId="AD" clId="Web-{DE91A1BE-8378-8ABA-C31E-51983E327248}" dt="2020-09-26T23:58:16.615" v="24"/>
        <pc:sldMkLst>
          <pc:docMk/>
          <pc:sldMk cId="3054547856" sldId="269"/>
        </pc:sldMkLst>
      </pc:sldChg>
      <pc:sldChg chg="modSp modNotes">
        <pc:chgData name="Jesse F Moore" userId="S::moorej1@uw.edu::107aa909-6c5b-428f-8f23-3cac7dd20d1f" providerId="AD" clId="Web-{DE91A1BE-8378-8ABA-C31E-51983E327248}" dt="2020-09-27T19:45:51.435" v="278" actId="20577"/>
        <pc:sldMkLst>
          <pc:docMk/>
          <pc:sldMk cId="2572169190" sldId="273"/>
        </pc:sldMkLst>
        <pc:spChg chg="mod">
          <ac:chgData name="Jesse F Moore" userId="S::moorej1@uw.edu::107aa909-6c5b-428f-8f23-3cac7dd20d1f" providerId="AD" clId="Web-{DE91A1BE-8378-8ABA-C31E-51983E327248}" dt="2020-09-27T19:43:44.059" v="223" actId="20577"/>
          <ac:spMkLst>
            <pc:docMk/>
            <pc:sldMk cId="2572169190" sldId="273"/>
            <ac:spMk id="2" creationId="{5599C104-C1BB-3040-9A8C-10AFFDDFF062}"/>
          </ac:spMkLst>
        </pc:spChg>
        <pc:spChg chg="mod">
          <ac:chgData name="Jesse F Moore" userId="S::moorej1@uw.edu::107aa909-6c5b-428f-8f23-3cac7dd20d1f" providerId="AD" clId="Web-{DE91A1BE-8378-8ABA-C31E-51983E327248}" dt="2020-09-27T19:45:51.435" v="278" actId="20577"/>
          <ac:spMkLst>
            <pc:docMk/>
            <pc:sldMk cId="2572169190" sldId="273"/>
            <ac:spMk id="4" creationId="{A23F316D-6DE4-F246-87AE-000167141723}"/>
          </ac:spMkLst>
        </pc:spChg>
      </pc:sldChg>
      <pc:sldChg chg="mod modShow">
        <pc:chgData name="Jesse F Moore" userId="S::moorej1@uw.edu::107aa909-6c5b-428f-8f23-3cac7dd20d1f" providerId="AD" clId="Web-{DE91A1BE-8378-8ABA-C31E-51983E327248}" dt="2020-09-27T01:19:41.673" v="105"/>
        <pc:sldMkLst>
          <pc:docMk/>
          <pc:sldMk cId="3463585079" sldId="288"/>
        </pc:sldMkLst>
      </pc:sldChg>
      <pc:sldChg chg="delSp delAnim">
        <pc:chgData name="Jesse F Moore" userId="S::moorej1@uw.edu::107aa909-6c5b-428f-8f23-3cac7dd20d1f" providerId="AD" clId="Web-{DE91A1BE-8378-8ABA-C31E-51983E327248}" dt="2020-09-27T01:18:43.173" v="102"/>
        <pc:sldMkLst>
          <pc:docMk/>
          <pc:sldMk cId="1679406972" sldId="289"/>
        </pc:sldMkLst>
        <pc:spChg chg="del">
          <ac:chgData name="Jesse F Moore" userId="S::moorej1@uw.edu::107aa909-6c5b-428f-8f23-3cac7dd20d1f" providerId="AD" clId="Web-{DE91A1BE-8378-8ABA-C31E-51983E327248}" dt="2020-09-27T01:18:43.173" v="102"/>
          <ac:spMkLst>
            <pc:docMk/>
            <pc:sldMk cId="1679406972" sldId="289"/>
            <ac:spMk id="7" creationId="{9F86EB57-52FB-45C1-9DFC-A0F9D826EA2F}"/>
          </ac:spMkLst>
        </pc:spChg>
      </pc:sldChg>
      <pc:sldChg chg="addSp modSp mod setBg addAnim modAnim modNotes">
        <pc:chgData name="Jesse F Moore" userId="S::moorej1@uw.edu::107aa909-6c5b-428f-8f23-3cac7dd20d1f" providerId="AD" clId="Web-{DE91A1BE-8378-8ABA-C31E-51983E327248}" dt="2020-09-27T02:36:47.845" v="191"/>
        <pc:sldMkLst>
          <pc:docMk/>
          <pc:sldMk cId="1566512476" sldId="293"/>
        </pc:sldMkLst>
        <pc:spChg chg="mod">
          <ac:chgData name="Jesse F Moore" userId="S::moorej1@uw.edu::107aa909-6c5b-428f-8f23-3cac7dd20d1f" providerId="AD" clId="Web-{DE91A1BE-8378-8ABA-C31E-51983E327248}" dt="2020-09-27T01:24:49.250" v="155"/>
          <ac:spMkLst>
            <pc:docMk/>
            <pc:sldMk cId="1566512476" sldId="293"/>
            <ac:spMk id="2" creationId="{AE49382B-1463-49A0-A5C8-85CDF2B11D68}"/>
          </ac:spMkLst>
        </pc:spChg>
        <pc:spChg chg="mod">
          <ac:chgData name="Jesse F Moore" userId="S::moorej1@uw.edu::107aa909-6c5b-428f-8f23-3cac7dd20d1f" providerId="AD" clId="Web-{DE91A1BE-8378-8ABA-C31E-51983E327248}" dt="2020-09-27T01:26:08.719" v="176" actId="1076"/>
          <ac:spMkLst>
            <pc:docMk/>
            <pc:sldMk cId="1566512476" sldId="293"/>
            <ac:spMk id="3" creationId="{33BAAAFC-05D7-4957-B2C2-22AEC80B1B2C}"/>
          </ac:spMkLst>
        </pc:spChg>
        <pc:spChg chg="add mod">
          <ac:chgData name="Jesse F Moore" userId="S::moorej1@uw.edu::107aa909-6c5b-428f-8f23-3cac7dd20d1f" providerId="AD" clId="Web-{DE91A1BE-8378-8ABA-C31E-51983E327248}" dt="2020-09-27T01:25:59.641" v="175" actId="1076"/>
          <ac:spMkLst>
            <pc:docMk/>
            <pc:sldMk cId="1566512476" sldId="293"/>
            <ac:spMk id="5" creationId="{D097BB21-BBCD-4F18-9D08-30185F8D5DD4}"/>
          </ac:spMkLst>
        </pc:spChg>
        <pc:spChg chg="add">
          <ac:chgData name="Jesse F Moore" userId="S::moorej1@uw.edu::107aa909-6c5b-428f-8f23-3cac7dd20d1f" providerId="AD" clId="Web-{DE91A1BE-8378-8ABA-C31E-51983E327248}" dt="2020-09-27T01:24:49.250" v="155"/>
          <ac:spMkLst>
            <pc:docMk/>
            <pc:sldMk cId="1566512476" sldId="293"/>
            <ac:spMk id="9" creationId="{18FD74D4-C0F3-4E5B-9628-885593F0B528}"/>
          </ac:spMkLst>
        </pc:spChg>
        <pc:spChg chg="add">
          <ac:chgData name="Jesse F Moore" userId="S::moorej1@uw.edu::107aa909-6c5b-428f-8f23-3cac7dd20d1f" providerId="AD" clId="Web-{DE91A1BE-8378-8ABA-C31E-51983E327248}" dt="2020-09-27T01:24:49.250" v="155"/>
          <ac:spMkLst>
            <pc:docMk/>
            <pc:sldMk cId="1566512476" sldId="293"/>
            <ac:spMk id="11" creationId="{E64FA8EC-281F-4A47-AF2E-9F85F2AABC2E}"/>
          </ac:spMkLst>
        </pc:spChg>
        <pc:picChg chg="add mod">
          <ac:chgData name="Jesse F Moore" userId="S::moorej1@uw.edu::107aa909-6c5b-428f-8f23-3cac7dd20d1f" providerId="AD" clId="Web-{DE91A1BE-8378-8ABA-C31E-51983E327248}" dt="2020-09-27T01:24:49.250" v="155"/>
          <ac:picMkLst>
            <pc:docMk/>
            <pc:sldMk cId="1566512476" sldId="293"/>
            <ac:picMk id="4" creationId="{4A33ED6F-6882-43D4-9A65-AD6A9589ABD2}"/>
          </ac:picMkLst>
        </pc:picChg>
      </pc:sldChg>
      <pc:sldChg chg="addSp delSp modSp new">
        <pc:chgData name="Jesse F Moore" userId="S::moorej1@uw.edu::107aa909-6c5b-428f-8f23-3cac7dd20d1f" providerId="AD" clId="Web-{DE91A1BE-8378-8ABA-C31E-51983E327248}" dt="2020-09-27T19:41:57.481" v="211" actId="14100"/>
        <pc:sldMkLst>
          <pc:docMk/>
          <pc:sldMk cId="4085670899" sldId="294"/>
        </pc:sldMkLst>
        <pc:spChg chg="del">
          <ac:chgData name="Jesse F Moore" userId="S::moorej1@uw.edu::107aa909-6c5b-428f-8f23-3cac7dd20d1f" providerId="AD" clId="Web-{DE91A1BE-8378-8ABA-C31E-51983E327248}" dt="2020-09-27T19:41:49.794" v="208"/>
          <ac:spMkLst>
            <pc:docMk/>
            <pc:sldMk cId="4085670899" sldId="294"/>
            <ac:spMk id="3" creationId="{97FD2072-0F1D-4258-82D8-4A1D8C394EB6}"/>
          </ac:spMkLst>
        </pc:spChg>
        <pc:picChg chg="add mod ord">
          <ac:chgData name="Jesse F Moore" userId="S::moorej1@uw.edu::107aa909-6c5b-428f-8f23-3cac7dd20d1f" providerId="AD" clId="Web-{DE91A1BE-8378-8ABA-C31E-51983E327248}" dt="2020-09-27T19:41:57.481" v="211" actId="14100"/>
          <ac:picMkLst>
            <pc:docMk/>
            <pc:sldMk cId="4085670899" sldId="294"/>
            <ac:picMk id="4" creationId="{1BE2029A-4700-4799-AEFB-EBA183270F0F}"/>
          </ac:picMkLst>
        </pc:picChg>
      </pc:sldChg>
      <pc:sldChg chg="new">
        <pc:chgData name="Jesse F Moore" userId="S::moorej1@uw.edu::107aa909-6c5b-428f-8f23-3cac7dd20d1f" providerId="AD" clId="Web-{DE91A1BE-8378-8ABA-C31E-51983E327248}" dt="2020-09-27T19:48:12.170" v="281"/>
        <pc:sldMkLst>
          <pc:docMk/>
          <pc:sldMk cId="3031933297" sldId="295"/>
        </pc:sldMkLst>
      </pc:sldChg>
    </pc:docChg>
  </pc:docChgLst>
  <pc:docChgLst>
    <pc:chgData name="Jesse F Moore" userId="S::moorej1@uw.edu::107aa909-6c5b-428f-8f23-3cac7dd20d1f" providerId="AD" clId="Web-{AFB3A818-10F0-C1C1-476F-1BF07C2E6E72}"/>
    <pc:docChg chg="addSld modSld">
      <pc:chgData name="Jesse F Moore" userId="S::moorej1@uw.edu::107aa909-6c5b-428f-8f23-3cac7dd20d1f" providerId="AD" clId="Web-{AFB3A818-10F0-C1C1-476F-1BF07C2E6E72}" dt="2020-09-26T17:31:30.801" v="110"/>
      <pc:docMkLst>
        <pc:docMk/>
      </pc:docMkLst>
      <pc:sldChg chg="modNotes">
        <pc:chgData name="Jesse F Moore" userId="S::moorej1@uw.edu::107aa909-6c5b-428f-8f23-3cac7dd20d1f" providerId="AD" clId="Web-{AFB3A818-10F0-C1C1-476F-1BF07C2E6E72}" dt="2020-09-24T01:29:58.609" v="92"/>
        <pc:sldMkLst>
          <pc:docMk/>
          <pc:sldMk cId="1188448936" sldId="263"/>
        </pc:sldMkLst>
      </pc:sldChg>
      <pc:sldChg chg="modNotes">
        <pc:chgData name="Jesse F Moore" userId="S::moorej1@uw.edu::107aa909-6c5b-428f-8f23-3cac7dd20d1f" providerId="AD" clId="Web-{AFB3A818-10F0-C1C1-476F-1BF07C2E6E72}" dt="2020-09-24T00:12:01.291" v="24"/>
        <pc:sldMkLst>
          <pc:docMk/>
          <pc:sldMk cId="530163957" sldId="265"/>
        </pc:sldMkLst>
      </pc:sldChg>
      <pc:sldChg chg="modNotes">
        <pc:chgData name="Jesse F Moore" userId="S::moorej1@uw.edu::107aa909-6c5b-428f-8f23-3cac7dd20d1f" providerId="AD" clId="Web-{AFB3A818-10F0-C1C1-476F-1BF07C2E6E72}" dt="2020-09-26T17:31:30.801" v="110"/>
        <pc:sldMkLst>
          <pc:docMk/>
          <pc:sldMk cId="2267094049" sldId="266"/>
        </pc:sldMkLst>
      </pc:sldChg>
      <pc:sldChg chg="modNotes">
        <pc:chgData name="Jesse F Moore" userId="S::moorej1@uw.edu::107aa909-6c5b-428f-8f23-3cac7dd20d1f" providerId="AD" clId="Web-{AFB3A818-10F0-C1C1-476F-1BF07C2E6E72}" dt="2020-09-24T01:45:07.707" v="109"/>
        <pc:sldMkLst>
          <pc:docMk/>
          <pc:sldMk cId="3271102541" sldId="267"/>
        </pc:sldMkLst>
      </pc:sldChg>
      <pc:sldChg chg="modNotes">
        <pc:chgData name="Jesse F Moore" userId="S::moorej1@uw.edu::107aa909-6c5b-428f-8f23-3cac7dd20d1f" providerId="AD" clId="Web-{AFB3A818-10F0-C1C1-476F-1BF07C2E6E72}" dt="2020-09-24T01:30:32.079" v="105"/>
        <pc:sldMkLst>
          <pc:docMk/>
          <pc:sldMk cId="3054547856" sldId="269"/>
        </pc:sldMkLst>
      </pc:sldChg>
      <pc:sldChg chg="modSp new modNotes">
        <pc:chgData name="Jesse F Moore" userId="S::moorej1@uw.edu::107aa909-6c5b-428f-8f23-3cac7dd20d1f" providerId="AD" clId="Web-{AFB3A818-10F0-C1C1-476F-1BF07C2E6E72}" dt="2020-09-24T01:45:01.504" v="108"/>
        <pc:sldMkLst>
          <pc:docMk/>
          <pc:sldMk cId="1566512476" sldId="293"/>
        </pc:sldMkLst>
        <pc:spChg chg="mod">
          <ac:chgData name="Jesse F Moore" userId="S::moorej1@uw.edu::107aa909-6c5b-428f-8f23-3cac7dd20d1f" providerId="AD" clId="Web-{AFB3A818-10F0-C1C1-476F-1BF07C2E6E72}" dt="2020-09-24T01:28:06.587" v="54" actId="14100"/>
          <ac:spMkLst>
            <pc:docMk/>
            <pc:sldMk cId="1566512476" sldId="293"/>
            <ac:spMk id="2" creationId="{AE49382B-1463-49A0-A5C8-85CDF2B11D68}"/>
          </ac:spMkLst>
        </pc:spChg>
        <pc:spChg chg="mod">
          <ac:chgData name="Jesse F Moore" userId="S::moorej1@uw.edu::107aa909-6c5b-428f-8f23-3cac7dd20d1f" providerId="AD" clId="Web-{AFB3A818-10F0-C1C1-476F-1BF07C2E6E72}" dt="2020-09-24T01:27:54.946" v="46" actId="20577"/>
          <ac:spMkLst>
            <pc:docMk/>
            <pc:sldMk cId="1566512476" sldId="293"/>
            <ac:spMk id="3" creationId="{33BAAAFC-05D7-4957-B2C2-22AEC80B1B2C}"/>
          </ac:spMkLst>
        </pc:spChg>
      </pc:sldChg>
    </pc:docChg>
  </pc:docChgLst>
  <pc:docChgLst>
    <pc:chgData name="Jesse F Moore" userId="S::moorej1@uw.edu::107aa909-6c5b-428f-8f23-3cac7dd20d1f" providerId="AD" clId="Web-{B64EBB9F-5068-B000-F021-7895B944EE36}"/>
    <pc:docChg chg="addSld modSld">
      <pc:chgData name="Jesse F Moore" userId="S::moorej1@uw.edu::107aa909-6c5b-428f-8f23-3cac7dd20d1f" providerId="AD" clId="Web-{B64EBB9F-5068-B000-F021-7895B944EE36}" dt="2021-04-05T16:00:54.453" v="25" actId="14100"/>
      <pc:docMkLst>
        <pc:docMk/>
      </pc:docMkLst>
      <pc:sldChg chg="mod modShow">
        <pc:chgData name="Jesse F Moore" userId="S::moorej1@uw.edu::107aa909-6c5b-428f-8f23-3cac7dd20d1f" providerId="AD" clId="Web-{B64EBB9F-5068-B000-F021-7895B944EE36}" dt="2021-04-05T15:59:39.188" v="10"/>
        <pc:sldMkLst>
          <pc:docMk/>
          <pc:sldMk cId="2367964111" sldId="272"/>
        </pc:sldMkLst>
      </pc:sldChg>
      <pc:sldChg chg="addSp delSp modSp new">
        <pc:chgData name="Jesse F Moore" userId="S::moorej1@uw.edu::107aa909-6c5b-428f-8f23-3cac7dd20d1f" providerId="AD" clId="Web-{B64EBB9F-5068-B000-F021-7895B944EE36}" dt="2021-04-05T15:58:46.001" v="9" actId="20577"/>
        <pc:sldMkLst>
          <pc:docMk/>
          <pc:sldMk cId="1972783533" sldId="297"/>
        </pc:sldMkLst>
        <pc:spChg chg="mod">
          <ac:chgData name="Jesse F Moore" userId="S::moorej1@uw.edu::107aa909-6c5b-428f-8f23-3cac7dd20d1f" providerId="AD" clId="Web-{B64EBB9F-5068-B000-F021-7895B944EE36}" dt="2021-04-05T15:58:46.001" v="9" actId="20577"/>
          <ac:spMkLst>
            <pc:docMk/>
            <pc:sldMk cId="1972783533" sldId="297"/>
            <ac:spMk id="2" creationId="{4CF8FDED-CF56-402A-B7EB-CC7F37098B1F}"/>
          </ac:spMkLst>
        </pc:spChg>
        <pc:spChg chg="del">
          <ac:chgData name="Jesse F Moore" userId="S::moorej1@uw.edu::107aa909-6c5b-428f-8f23-3cac7dd20d1f" providerId="AD" clId="Web-{B64EBB9F-5068-B000-F021-7895B944EE36}" dt="2021-04-05T15:58:32.235" v="1"/>
          <ac:spMkLst>
            <pc:docMk/>
            <pc:sldMk cId="1972783533" sldId="297"/>
            <ac:spMk id="3" creationId="{009ED72C-B052-4834-A13F-DF4A804EA3E0}"/>
          </ac:spMkLst>
        </pc:spChg>
        <pc:picChg chg="add mod ord">
          <ac:chgData name="Jesse F Moore" userId="S::moorej1@uw.edu::107aa909-6c5b-428f-8f23-3cac7dd20d1f" providerId="AD" clId="Web-{B64EBB9F-5068-B000-F021-7895B944EE36}" dt="2021-04-05T15:58:32.235" v="1"/>
          <ac:picMkLst>
            <pc:docMk/>
            <pc:sldMk cId="1972783533" sldId="297"/>
            <ac:picMk id="4" creationId="{C4845CD7-9DA2-4F88-B5B3-5D688E83C268}"/>
          </ac:picMkLst>
        </pc:picChg>
      </pc:sldChg>
      <pc:sldChg chg="addSp delSp modSp new">
        <pc:chgData name="Jesse F Moore" userId="S::moorej1@uw.edu::107aa909-6c5b-428f-8f23-3cac7dd20d1f" providerId="AD" clId="Web-{B64EBB9F-5068-B000-F021-7895B944EE36}" dt="2021-04-05T16:00:54.453" v="25" actId="14100"/>
        <pc:sldMkLst>
          <pc:docMk/>
          <pc:sldMk cId="1394420587" sldId="298"/>
        </pc:sldMkLst>
        <pc:spChg chg="mod">
          <ac:chgData name="Jesse F Moore" userId="S::moorej1@uw.edu::107aa909-6c5b-428f-8f23-3cac7dd20d1f" providerId="AD" clId="Web-{B64EBB9F-5068-B000-F021-7895B944EE36}" dt="2021-04-05T16:00:41.407" v="21" actId="20577"/>
          <ac:spMkLst>
            <pc:docMk/>
            <pc:sldMk cId="1394420587" sldId="298"/>
            <ac:spMk id="2" creationId="{06A86740-0213-452A-97AF-02C8870B273D}"/>
          </ac:spMkLst>
        </pc:spChg>
        <pc:spChg chg="del">
          <ac:chgData name="Jesse F Moore" userId="S::moorej1@uw.edu::107aa909-6c5b-428f-8f23-3cac7dd20d1f" providerId="AD" clId="Web-{B64EBB9F-5068-B000-F021-7895B944EE36}" dt="2021-04-05T16:00:46.594" v="22"/>
          <ac:spMkLst>
            <pc:docMk/>
            <pc:sldMk cId="1394420587" sldId="298"/>
            <ac:spMk id="3" creationId="{D0C9BD98-0494-4D45-AD6B-F8897A28A2A2}"/>
          </ac:spMkLst>
        </pc:spChg>
        <pc:picChg chg="add mod ord">
          <ac:chgData name="Jesse F Moore" userId="S::moorej1@uw.edu::107aa909-6c5b-428f-8f23-3cac7dd20d1f" providerId="AD" clId="Web-{B64EBB9F-5068-B000-F021-7895B944EE36}" dt="2021-04-05T16:00:54.453" v="25" actId="14100"/>
          <ac:picMkLst>
            <pc:docMk/>
            <pc:sldMk cId="1394420587" sldId="298"/>
            <ac:picMk id="4" creationId="{C4EA29D1-7F46-4187-862D-CCDCC1E5F58E}"/>
          </ac:picMkLst>
        </pc:picChg>
      </pc:sldChg>
    </pc:docChg>
  </pc:docChgLst>
  <pc:docChgLst>
    <pc:chgData name="Jesse F Moore" userId="S::moorej1@uw.edu::107aa909-6c5b-428f-8f23-3cac7dd20d1f" providerId="AD" clId="Web-{11581230-1B60-FA52-5AC1-322B802FDCD2}"/>
    <pc:docChg chg="modSld">
      <pc:chgData name="Jesse F Moore" userId="S::moorej1@uw.edu::107aa909-6c5b-428f-8f23-3cac7dd20d1f" providerId="AD" clId="Web-{11581230-1B60-FA52-5AC1-322B802FDCD2}" dt="2020-09-26T17:39:00.891" v="17"/>
      <pc:docMkLst>
        <pc:docMk/>
      </pc:docMkLst>
      <pc:sldChg chg="modNotes">
        <pc:chgData name="Jesse F Moore" userId="S::moorej1@uw.edu::107aa909-6c5b-428f-8f23-3cac7dd20d1f" providerId="AD" clId="Web-{11581230-1B60-FA52-5AC1-322B802FDCD2}" dt="2020-09-26T17:38:33.936" v="5"/>
        <pc:sldMkLst>
          <pc:docMk/>
          <pc:sldMk cId="1322783248" sldId="258"/>
        </pc:sldMkLst>
      </pc:sldChg>
      <pc:sldChg chg="modNotes">
        <pc:chgData name="Jesse F Moore" userId="S::moorej1@uw.edu::107aa909-6c5b-428f-8f23-3cac7dd20d1f" providerId="AD" clId="Web-{11581230-1B60-FA52-5AC1-322B802FDCD2}" dt="2020-09-26T17:39:00.891" v="17"/>
        <pc:sldMkLst>
          <pc:docMk/>
          <pc:sldMk cId="1188448936" sldId="263"/>
        </pc:sldMkLst>
      </pc:sldChg>
    </pc:docChg>
  </pc:docChgLst>
  <pc:docChgLst>
    <pc:chgData name="Jesse F Moore" userId="S::moorej1@uw.edu::107aa909-6c5b-428f-8f23-3cac7dd20d1f" providerId="AD" clId="Web-{D4D681CB-DDC1-B493-257A-3BB58C475429}"/>
    <pc:docChg chg="addSld delSld modSld sldOrd">
      <pc:chgData name="Jesse F Moore" userId="S::moorej1@uw.edu::107aa909-6c5b-428f-8f23-3cac7dd20d1f" providerId="AD" clId="Web-{D4D681CB-DDC1-B493-257A-3BB58C475429}" dt="2020-10-04T00:58:51.441" v="111"/>
      <pc:docMkLst>
        <pc:docMk/>
      </pc:docMkLst>
      <pc:sldChg chg="mod modShow modNotes">
        <pc:chgData name="Jesse F Moore" userId="S::moorej1@uw.edu::107aa909-6c5b-428f-8f23-3cac7dd20d1f" providerId="AD" clId="Web-{D4D681CB-DDC1-B493-257A-3BB58C475429}" dt="2020-10-04T00:56:51.895" v="107"/>
        <pc:sldMkLst>
          <pc:docMk/>
          <pc:sldMk cId="267501023" sldId="256"/>
        </pc:sldMkLst>
      </pc:sldChg>
      <pc:sldChg chg="modSp ord">
        <pc:chgData name="Jesse F Moore" userId="S::moorej1@uw.edu::107aa909-6c5b-428f-8f23-3cac7dd20d1f" providerId="AD" clId="Web-{D4D681CB-DDC1-B493-257A-3BB58C475429}" dt="2020-10-04T00:58:27.332" v="109"/>
        <pc:sldMkLst>
          <pc:docMk/>
          <pc:sldMk cId="1619316803" sldId="257"/>
        </pc:sldMkLst>
        <pc:spChg chg="mod">
          <ac:chgData name="Jesse F Moore" userId="S::moorej1@uw.edu::107aa909-6c5b-428f-8f23-3cac7dd20d1f" providerId="AD" clId="Web-{D4D681CB-DDC1-B493-257A-3BB58C475429}" dt="2020-10-03T19:00:40.427" v="36" actId="20577"/>
          <ac:spMkLst>
            <pc:docMk/>
            <pc:sldMk cId="1619316803" sldId="257"/>
            <ac:spMk id="4" creationId="{F328564F-7A1A-CD4B-8509-1F90D8DCA03C}"/>
          </ac:spMkLst>
        </pc:spChg>
      </pc:sldChg>
      <pc:sldChg chg="modSp">
        <pc:chgData name="Jesse F Moore" userId="S::moorej1@uw.edu::107aa909-6c5b-428f-8f23-3cac7dd20d1f" providerId="AD" clId="Web-{D4D681CB-DDC1-B493-257A-3BB58C475429}" dt="2020-10-03T18:59:56.771" v="19" actId="20577"/>
        <pc:sldMkLst>
          <pc:docMk/>
          <pc:sldMk cId="1322783248" sldId="258"/>
        </pc:sldMkLst>
        <pc:spChg chg="mod">
          <ac:chgData name="Jesse F Moore" userId="S::moorej1@uw.edu::107aa909-6c5b-428f-8f23-3cac7dd20d1f" providerId="AD" clId="Web-{D4D681CB-DDC1-B493-257A-3BB58C475429}" dt="2020-10-03T18:59:56.771" v="19" actId="20577"/>
          <ac:spMkLst>
            <pc:docMk/>
            <pc:sldMk cId="1322783248" sldId="258"/>
            <ac:spMk id="10" creationId="{C473D59D-1D3D-C043-9D7C-BA0D325F4B7D}"/>
          </ac:spMkLst>
        </pc:spChg>
      </pc:sldChg>
      <pc:sldChg chg="modSp modNotes">
        <pc:chgData name="Jesse F Moore" userId="S::moorej1@uw.edu::107aa909-6c5b-428f-8f23-3cac7dd20d1f" providerId="AD" clId="Web-{D4D681CB-DDC1-B493-257A-3BB58C475429}" dt="2020-10-04T00:57:07.879" v="108"/>
        <pc:sldMkLst>
          <pc:docMk/>
          <pc:sldMk cId="2571949914" sldId="259"/>
        </pc:sldMkLst>
        <pc:spChg chg="mod">
          <ac:chgData name="Jesse F Moore" userId="S::moorej1@uw.edu::107aa909-6c5b-428f-8f23-3cac7dd20d1f" providerId="AD" clId="Web-{D4D681CB-DDC1-B493-257A-3BB58C475429}" dt="2020-10-03T19:01:00.083" v="49" actId="20577"/>
          <ac:spMkLst>
            <pc:docMk/>
            <pc:sldMk cId="2571949914" sldId="259"/>
            <ac:spMk id="2" creationId="{EFFF7D5F-BEB0-469A-B3DD-7CECB6B52B8E}"/>
          </ac:spMkLst>
        </pc:spChg>
      </pc:sldChg>
      <pc:sldChg chg="modNotes">
        <pc:chgData name="Jesse F Moore" userId="S::moorej1@uw.edu::107aa909-6c5b-428f-8f23-3cac7dd20d1f" providerId="AD" clId="Web-{D4D681CB-DDC1-B493-257A-3BB58C475429}" dt="2020-10-04T00:58:51.441" v="111"/>
        <pc:sldMkLst>
          <pc:docMk/>
          <pc:sldMk cId="1149626450" sldId="260"/>
        </pc:sldMkLst>
      </pc:sldChg>
      <pc:sldChg chg="delSp modSp">
        <pc:chgData name="Jesse F Moore" userId="S::moorej1@uw.edu::107aa909-6c5b-428f-8f23-3cac7dd20d1f" providerId="AD" clId="Web-{D4D681CB-DDC1-B493-257A-3BB58C475429}" dt="2020-10-03T19:10:47.080" v="104"/>
        <pc:sldMkLst>
          <pc:docMk/>
          <pc:sldMk cId="530163957" sldId="265"/>
        </pc:sldMkLst>
        <pc:picChg chg="del mod">
          <ac:chgData name="Jesse F Moore" userId="S::moorej1@uw.edu::107aa909-6c5b-428f-8f23-3cac7dd20d1f" providerId="AD" clId="Web-{D4D681CB-DDC1-B493-257A-3BB58C475429}" dt="2020-10-03T19:10:47.080" v="104"/>
          <ac:picMkLst>
            <pc:docMk/>
            <pc:sldMk cId="530163957" sldId="265"/>
            <ac:picMk id="7" creationId="{C376AEDD-CEB1-4911-92AA-B0A4B63F8C70}"/>
          </ac:picMkLst>
        </pc:picChg>
        <pc:picChg chg="del">
          <ac:chgData name="Jesse F Moore" userId="S::moorej1@uw.edu::107aa909-6c5b-428f-8f23-3cac7dd20d1f" providerId="AD" clId="Web-{D4D681CB-DDC1-B493-257A-3BB58C475429}" dt="2020-10-03T19:01:29.458" v="52"/>
          <ac:picMkLst>
            <pc:docMk/>
            <pc:sldMk cId="530163957" sldId="265"/>
            <ac:picMk id="11" creationId="{2D6237F2-822E-41BE-9BF7-89302E8FF88B}"/>
          </ac:picMkLst>
        </pc:picChg>
      </pc:sldChg>
      <pc:sldChg chg="ord">
        <pc:chgData name="Jesse F Moore" userId="S::moorej1@uw.edu::107aa909-6c5b-428f-8f23-3cac7dd20d1f" providerId="AD" clId="Web-{D4D681CB-DDC1-B493-257A-3BB58C475429}" dt="2020-10-03T19:03:47.176" v="56"/>
        <pc:sldMkLst>
          <pc:docMk/>
          <pc:sldMk cId="2267094049" sldId="266"/>
        </pc:sldMkLst>
      </pc:sldChg>
      <pc:sldChg chg="mod modShow">
        <pc:chgData name="Jesse F Moore" userId="S::moorej1@uw.edu::107aa909-6c5b-428f-8f23-3cac7dd20d1f" providerId="AD" clId="Web-{D4D681CB-DDC1-B493-257A-3BB58C475429}" dt="2020-10-03T19:09:32.534" v="101"/>
        <pc:sldMkLst>
          <pc:docMk/>
          <pc:sldMk cId="2367964111" sldId="272"/>
        </pc:sldMkLst>
      </pc:sldChg>
      <pc:sldChg chg="mod modShow">
        <pc:chgData name="Jesse F Moore" userId="S::moorej1@uw.edu::107aa909-6c5b-428f-8f23-3cac7dd20d1f" providerId="AD" clId="Web-{D4D681CB-DDC1-B493-257A-3BB58C475429}" dt="2020-10-03T19:09:40.003" v="103"/>
        <pc:sldMkLst>
          <pc:docMk/>
          <pc:sldMk cId="1038757408" sldId="290"/>
        </pc:sldMkLst>
      </pc:sldChg>
      <pc:sldChg chg="mod modShow">
        <pc:chgData name="Jesse F Moore" userId="S::moorej1@uw.edu::107aa909-6c5b-428f-8f23-3cac7dd20d1f" providerId="AD" clId="Web-{D4D681CB-DDC1-B493-257A-3BB58C475429}" dt="2020-10-03T19:09:36.253" v="102"/>
        <pc:sldMkLst>
          <pc:docMk/>
          <pc:sldMk cId="2088499886" sldId="292"/>
        </pc:sldMkLst>
      </pc:sldChg>
      <pc:sldChg chg="mod modShow">
        <pc:chgData name="Jesse F Moore" userId="S::moorej1@uw.edu::107aa909-6c5b-428f-8f23-3cac7dd20d1f" providerId="AD" clId="Web-{D4D681CB-DDC1-B493-257A-3BB58C475429}" dt="2020-10-03T19:03:58.317" v="57"/>
        <pc:sldMkLst>
          <pc:docMk/>
          <pc:sldMk cId="1566512476" sldId="293"/>
        </pc:sldMkLst>
      </pc:sldChg>
      <pc:sldChg chg="del">
        <pc:chgData name="Jesse F Moore" userId="S::moorej1@uw.edu::107aa909-6c5b-428f-8f23-3cac7dd20d1f" providerId="AD" clId="Web-{D4D681CB-DDC1-B493-257A-3BB58C475429}" dt="2020-10-03T18:59:30.865" v="0"/>
        <pc:sldMkLst>
          <pc:docMk/>
          <pc:sldMk cId="963817610" sldId="296"/>
        </pc:sldMkLst>
      </pc:sldChg>
      <pc:sldChg chg="modSp new">
        <pc:chgData name="Jesse F Moore" userId="S::moorej1@uw.edu::107aa909-6c5b-428f-8f23-3cac7dd20d1f" providerId="AD" clId="Web-{D4D681CB-DDC1-B493-257A-3BB58C475429}" dt="2020-10-03T19:07:37.206" v="98" actId="20577"/>
        <pc:sldMkLst>
          <pc:docMk/>
          <pc:sldMk cId="4256764896" sldId="296"/>
        </pc:sldMkLst>
        <pc:spChg chg="mod">
          <ac:chgData name="Jesse F Moore" userId="S::moorej1@uw.edu::107aa909-6c5b-428f-8f23-3cac7dd20d1f" providerId="AD" clId="Web-{D4D681CB-DDC1-B493-257A-3BB58C475429}" dt="2020-10-03T19:05:14.254" v="63" actId="20577"/>
          <ac:spMkLst>
            <pc:docMk/>
            <pc:sldMk cId="4256764896" sldId="296"/>
            <ac:spMk id="2" creationId="{001FE4C5-5C9D-447F-978E-80BFE56A079C}"/>
          </ac:spMkLst>
        </pc:spChg>
        <pc:spChg chg="mod">
          <ac:chgData name="Jesse F Moore" userId="S::moorej1@uw.edu::107aa909-6c5b-428f-8f23-3cac7dd20d1f" providerId="AD" clId="Web-{D4D681CB-DDC1-B493-257A-3BB58C475429}" dt="2020-10-03T19:07:37.206" v="98" actId="20577"/>
          <ac:spMkLst>
            <pc:docMk/>
            <pc:sldMk cId="4256764896" sldId="296"/>
            <ac:spMk id="3" creationId="{E886D478-52D5-43E2-B5CE-2E411A66BC3A}"/>
          </ac:spMkLst>
        </pc:spChg>
      </pc:sldChg>
    </pc:docChg>
  </pc:docChgLst>
  <pc:docChgLst>
    <pc:chgData name="Jesse F Moore" userId="107aa909-6c5b-428f-8f23-3cac7dd20d1f" providerId="ADAL" clId="{19600571-3644-4A0D-872E-916A3583D1BB}"/>
    <pc:docChg chg="custSel addSld delSld modSld">
      <pc:chgData name="Jesse F Moore" userId="107aa909-6c5b-428f-8f23-3cac7dd20d1f" providerId="ADAL" clId="{19600571-3644-4A0D-872E-916A3583D1BB}" dt="2020-09-11T03:10:09.587" v="137" actId="20577"/>
      <pc:docMkLst>
        <pc:docMk/>
      </pc:docMkLst>
      <pc:sldChg chg="modSp mod">
        <pc:chgData name="Jesse F Moore" userId="107aa909-6c5b-428f-8f23-3cac7dd20d1f" providerId="ADAL" clId="{19600571-3644-4A0D-872E-916A3583D1BB}" dt="2020-09-11T03:00:16.159" v="88" actId="20577"/>
        <pc:sldMkLst>
          <pc:docMk/>
          <pc:sldMk cId="1322783248" sldId="258"/>
        </pc:sldMkLst>
        <pc:spChg chg="mod">
          <ac:chgData name="Jesse F Moore" userId="107aa909-6c5b-428f-8f23-3cac7dd20d1f" providerId="ADAL" clId="{19600571-3644-4A0D-872E-916A3583D1BB}" dt="2020-09-11T02:58:01.574" v="71" actId="14100"/>
          <ac:spMkLst>
            <pc:docMk/>
            <pc:sldMk cId="1322783248" sldId="258"/>
            <ac:spMk id="3" creationId="{71928044-472F-D24D-9FC3-CF3478765615}"/>
          </ac:spMkLst>
        </pc:spChg>
        <pc:spChg chg="mod">
          <ac:chgData name="Jesse F Moore" userId="107aa909-6c5b-428f-8f23-3cac7dd20d1f" providerId="ADAL" clId="{19600571-3644-4A0D-872E-916A3583D1BB}" dt="2020-09-11T03:00:16.159" v="88" actId="20577"/>
          <ac:spMkLst>
            <pc:docMk/>
            <pc:sldMk cId="1322783248" sldId="258"/>
            <ac:spMk id="10" creationId="{C473D59D-1D3D-C043-9D7C-BA0D325F4B7D}"/>
          </ac:spMkLst>
        </pc:spChg>
      </pc:sldChg>
      <pc:sldChg chg="modSp mod modNotesTx">
        <pc:chgData name="Jesse F Moore" userId="107aa909-6c5b-428f-8f23-3cac7dd20d1f" providerId="ADAL" clId="{19600571-3644-4A0D-872E-916A3583D1BB}" dt="2020-09-11T03:10:09.587" v="137" actId="20577"/>
        <pc:sldMkLst>
          <pc:docMk/>
          <pc:sldMk cId="2572169190" sldId="273"/>
        </pc:sldMkLst>
        <pc:spChg chg="mod">
          <ac:chgData name="Jesse F Moore" userId="107aa909-6c5b-428f-8f23-3cac7dd20d1f" providerId="ADAL" clId="{19600571-3644-4A0D-872E-916A3583D1BB}" dt="2020-09-11T02:55:55.026" v="59" actId="20577"/>
          <ac:spMkLst>
            <pc:docMk/>
            <pc:sldMk cId="2572169190" sldId="273"/>
            <ac:spMk id="2" creationId="{5599C104-C1BB-3040-9A8C-10AFFDDFF062}"/>
          </ac:spMkLst>
        </pc:spChg>
        <pc:spChg chg="mod">
          <ac:chgData name="Jesse F Moore" userId="107aa909-6c5b-428f-8f23-3cac7dd20d1f" providerId="ADAL" clId="{19600571-3644-4A0D-872E-916A3583D1BB}" dt="2020-09-11T02:55:46.209" v="49" actId="20577"/>
          <ac:spMkLst>
            <pc:docMk/>
            <pc:sldMk cId="2572169190" sldId="273"/>
            <ac:spMk id="3" creationId="{D91B5B37-8FA9-5A46-A555-9205D5320D67}"/>
          </ac:spMkLst>
        </pc:spChg>
      </pc:sldChg>
      <pc:sldChg chg="modSp mod">
        <pc:chgData name="Jesse F Moore" userId="107aa909-6c5b-428f-8f23-3cac7dd20d1f" providerId="ADAL" clId="{19600571-3644-4A0D-872E-916A3583D1BB}" dt="2020-09-11T03:01:48.387" v="103" actId="20577"/>
        <pc:sldMkLst>
          <pc:docMk/>
          <pc:sldMk cId="3071772318" sldId="274"/>
        </pc:sldMkLst>
        <pc:spChg chg="mod">
          <ac:chgData name="Jesse F Moore" userId="107aa909-6c5b-428f-8f23-3cac7dd20d1f" providerId="ADAL" clId="{19600571-3644-4A0D-872E-916A3583D1BB}" dt="2020-09-11T03:01:48.387" v="103" actId="20577"/>
          <ac:spMkLst>
            <pc:docMk/>
            <pc:sldMk cId="3071772318" sldId="274"/>
            <ac:spMk id="6" creationId="{02FEE35F-AC63-434A-BB11-8E23F52C2E86}"/>
          </ac:spMkLst>
        </pc:spChg>
      </pc:sldChg>
      <pc:sldChg chg="mod modShow">
        <pc:chgData name="Jesse F Moore" userId="107aa909-6c5b-428f-8f23-3cac7dd20d1f" providerId="ADAL" clId="{19600571-3644-4A0D-872E-916A3583D1BB}" dt="2020-09-11T02:55:27.193" v="33" actId="729"/>
        <pc:sldMkLst>
          <pc:docMk/>
          <pc:sldMk cId="1679406972" sldId="289"/>
        </pc:sldMkLst>
      </pc:sldChg>
      <pc:sldChg chg="addSp delSp modSp add mod delAnim">
        <pc:chgData name="Jesse F Moore" userId="107aa909-6c5b-428f-8f23-3cac7dd20d1f" providerId="ADAL" clId="{19600571-3644-4A0D-872E-916A3583D1BB}" dt="2020-09-11T02:52:31.237" v="14" actId="478"/>
        <pc:sldMkLst>
          <pc:docMk/>
          <pc:sldMk cId="1038757408" sldId="290"/>
        </pc:sldMkLst>
        <pc:spChg chg="mod ord">
          <ac:chgData name="Jesse F Moore" userId="107aa909-6c5b-428f-8f23-3cac7dd20d1f" providerId="ADAL" clId="{19600571-3644-4A0D-872E-916A3583D1BB}" dt="2020-09-11T02:52:04.030" v="10" actId="1076"/>
          <ac:spMkLst>
            <pc:docMk/>
            <pc:sldMk cId="1038757408" sldId="290"/>
            <ac:spMk id="7" creationId="{9F86EB57-52FB-45C1-9DFC-A0F9D826EA2F}"/>
          </ac:spMkLst>
        </pc:spChg>
        <pc:spChg chg="del mod ord">
          <ac:chgData name="Jesse F Moore" userId="107aa909-6c5b-428f-8f23-3cac7dd20d1f" providerId="ADAL" clId="{19600571-3644-4A0D-872E-916A3583D1BB}" dt="2020-09-11T02:52:31.237" v="14" actId="478"/>
          <ac:spMkLst>
            <pc:docMk/>
            <pc:sldMk cId="1038757408" sldId="290"/>
            <ac:spMk id="8" creationId="{EC09CA2E-0EA9-4B85-8947-18314F48B6D9}"/>
          </ac:spMkLst>
        </pc:spChg>
        <pc:spChg chg="mod ord">
          <ac:chgData name="Jesse F Moore" userId="107aa909-6c5b-428f-8f23-3cac7dd20d1f" providerId="ADAL" clId="{19600571-3644-4A0D-872E-916A3583D1BB}" dt="2020-09-11T02:52:16.222" v="13" actId="1076"/>
          <ac:spMkLst>
            <pc:docMk/>
            <pc:sldMk cId="1038757408" sldId="290"/>
            <ac:spMk id="9" creationId="{D07AA653-7B33-41FA-A9B0-DADD44CDAF50}"/>
          </ac:spMkLst>
        </pc:spChg>
        <pc:picChg chg="del">
          <ac:chgData name="Jesse F Moore" userId="107aa909-6c5b-428f-8f23-3cac7dd20d1f" providerId="ADAL" clId="{19600571-3644-4A0D-872E-916A3583D1BB}" dt="2020-09-11T02:51:22.059" v="1" actId="478"/>
          <ac:picMkLst>
            <pc:docMk/>
            <pc:sldMk cId="1038757408" sldId="290"/>
            <ac:picMk id="2" creationId="{DBC4A229-C81D-7342-AE9B-C7B081D4C326}"/>
          </ac:picMkLst>
        </pc:picChg>
        <pc:picChg chg="add mod">
          <ac:chgData name="Jesse F Moore" userId="107aa909-6c5b-428f-8f23-3cac7dd20d1f" providerId="ADAL" clId="{19600571-3644-4A0D-872E-916A3583D1BB}" dt="2020-09-11T02:51:45.014" v="5" actId="1076"/>
          <ac:picMkLst>
            <pc:docMk/>
            <pc:sldMk cId="1038757408" sldId="290"/>
            <ac:picMk id="6" creationId="{301C0C96-4167-433C-A678-2BB8D22B8931}"/>
          </ac:picMkLst>
        </pc:picChg>
      </pc:sldChg>
      <pc:sldChg chg="new del">
        <pc:chgData name="Jesse F Moore" userId="107aa909-6c5b-428f-8f23-3cac7dd20d1f" providerId="ADAL" clId="{19600571-3644-4A0D-872E-916A3583D1BB}" dt="2020-09-11T02:54:31.080" v="32" actId="2696"/>
        <pc:sldMkLst>
          <pc:docMk/>
          <pc:sldMk cId="2127187415" sldId="291"/>
        </pc:sldMkLst>
      </pc:sldChg>
      <pc:sldChg chg="addSp delSp modSp add mod">
        <pc:chgData name="Jesse F Moore" userId="107aa909-6c5b-428f-8f23-3cac7dd20d1f" providerId="ADAL" clId="{19600571-3644-4A0D-872E-916A3583D1BB}" dt="2020-09-11T02:54:21.750" v="31" actId="1076"/>
        <pc:sldMkLst>
          <pc:docMk/>
          <pc:sldMk cId="2088499886" sldId="292"/>
        </pc:sldMkLst>
        <pc:spChg chg="mod ord">
          <ac:chgData name="Jesse F Moore" userId="107aa909-6c5b-428f-8f23-3cac7dd20d1f" providerId="ADAL" clId="{19600571-3644-4A0D-872E-916A3583D1BB}" dt="2020-09-11T02:53:44.558" v="29" actId="1076"/>
          <ac:spMkLst>
            <pc:docMk/>
            <pc:sldMk cId="2088499886" sldId="292"/>
            <ac:spMk id="7" creationId="{9F86EB57-52FB-45C1-9DFC-A0F9D826EA2F}"/>
          </ac:spMkLst>
        </pc:spChg>
        <pc:spChg chg="mod ord">
          <ac:chgData name="Jesse F Moore" userId="107aa909-6c5b-428f-8f23-3cac7dd20d1f" providerId="ADAL" clId="{19600571-3644-4A0D-872E-916A3583D1BB}" dt="2020-09-11T02:53:29.542" v="27" actId="1076"/>
          <ac:spMkLst>
            <pc:docMk/>
            <pc:sldMk cId="2088499886" sldId="292"/>
            <ac:spMk id="8" creationId="{EC09CA2E-0EA9-4B85-8947-18314F48B6D9}"/>
          </ac:spMkLst>
        </pc:spChg>
        <pc:spChg chg="mod ord">
          <ac:chgData name="Jesse F Moore" userId="107aa909-6c5b-428f-8f23-3cac7dd20d1f" providerId="ADAL" clId="{19600571-3644-4A0D-872E-916A3583D1BB}" dt="2020-09-11T02:54:21.750" v="31" actId="1076"/>
          <ac:spMkLst>
            <pc:docMk/>
            <pc:sldMk cId="2088499886" sldId="292"/>
            <ac:spMk id="9" creationId="{D07AA653-7B33-41FA-A9B0-DADD44CDAF50}"/>
          </ac:spMkLst>
        </pc:spChg>
        <pc:picChg chg="del">
          <ac:chgData name="Jesse F Moore" userId="107aa909-6c5b-428f-8f23-3cac7dd20d1f" providerId="ADAL" clId="{19600571-3644-4A0D-872E-916A3583D1BB}" dt="2020-09-11T02:53:08.002" v="17" actId="478"/>
          <ac:picMkLst>
            <pc:docMk/>
            <pc:sldMk cId="2088499886" sldId="292"/>
            <ac:picMk id="2" creationId="{DBC4A229-C81D-7342-AE9B-C7B081D4C326}"/>
          </ac:picMkLst>
        </pc:picChg>
        <pc:picChg chg="add mod">
          <ac:chgData name="Jesse F Moore" userId="107aa909-6c5b-428f-8f23-3cac7dd20d1f" providerId="ADAL" clId="{19600571-3644-4A0D-872E-916A3583D1BB}" dt="2020-09-11T02:53:20.087" v="25" actId="1076"/>
          <ac:picMkLst>
            <pc:docMk/>
            <pc:sldMk cId="2088499886" sldId="292"/>
            <ac:picMk id="6" creationId="{06294B28-E245-4A7E-8DC5-226A96169DAE}"/>
          </ac:picMkLst>
        </pc:picChg>
      </pc:sldChg>
    </pc:docChg>
  </pc:docChgLst>
  <pc:docChgLst>
    <pc:chgData name="Jesse F Moore" userId="S::moorej1@uw.edu::107aa909-6c5b-428f-8f23-3cac7dd20d1f" providerId="AD" clId="Web-{2CFE73BC-24E4-4768-912B-941D49F783EE}"/>
    <pc:docChg chg="modSld">
      <pc:chgData name="Jesse F Moore" userId="S::moorej1@uw.edu::107aa909-6c5b-428f-8f23-3cac7dd20d1f" providerId="AD" clId="Web-{2CFE73BC-24E4-4768-912B-941D49F783EE}" dt="2020-10-08T17:26:26.608" v="3"/>
      <pc:docMkLst>
        <pc:docMk/>
      </pc:docMkLst>
      <pc:sldChg chg="modNotes">
        <pc:chgData name="Jesse F Moore" userId="S::moorej1@uw.edu::107aa909-6c5b-428f-8f23-3cac7dd20d1f" providerId="AD" clId="Web-{2CFE73BC-24E4-4768-912B-941D49F783EE}" dt="2020-10-08T17:26:26.608" v="3"/>
        <pc:sldMkLst>
          <pc:docMk/>
          <pc:sldMk cId="1322783248" sldId="258"/>
        </pc:sldMkLst>
      </pc:sldChg>
    </pc:docChg>
  </pc:docChgLst>
  <pc:docChgLst>
    <pc:chgData name="Jesse F Moore" userId="S::moorej1@uw.edu::107aa909-6c5b-428f-8f23-3cac7dd20d1f" providerId="AD" clId="Web-{BCD44B4C-828E-9793-B5E8-C3FD0C9CC5DB}"/>
    <pc:docChg chg="addSld modSld sldOrd">
      <pc:chgData name="Jesse F Moore" userId="S::moorej1@uw.edu::107aa909-6c5b-428f-8f23-3cac7dd20d1f" providerId="AD" clId="Web-{BCD44B4C-828E-9793-B5E8-C3FD0C9CC5DB}" dt="2020-10-02T19:51:14.519" v="825" actId="1076"/>
      <pc:docMkLst>
        <pc:docMk/>
      </pc:docMkLst>
      <pc:sldChg chg="mod modShow">
        <pc:chgData name="Jesse F Moore" userId="S::moorej1@uw.edu::107aa909-6c5b-428f-8f23-3cac7dd20d1f" providerId="AD" clId="Web-{BCD44B4C-828E-9793-B5E8-C3FD0C9CC5DB}" dt="2020-10-02T02:50:02.504" v="10"/>
        <pc:sldMkLst>
          <pc:docMk/>
          <pc:sldMk cId="267501023" sldId="256"/>
        </pc:sldMkLst>
      </pc:sldChg>
      <pc:sldChg chg="addSp modSp modNotes">
        <pc:chgData name="Jesse F Moore" userId="S::moorej1@uw.edu::107aa909-6c5b-428f-8f23-3cac7dd20d1f" providerId="AD" clId="Web-{BCD44B4C-828E-9793-B5E8-C3FD0C9CC5DB}" dt="2020-10-02T19:50:09.187" v="813"/>
        <pc:sldMkLst>
          <pc:docMk/>
          <pc:sldMk cId="1322783248" sldId="258"/>
        </pc:sldMkLst>
        <pc:spChg chg="mod">
          <ac:chgData name="Jesse F Moore" userId="S::moorej1@uw.edu::107aa909-6c5b-428f-8f23-3cac7dd20d1f" providerId="AD" clId="Web-{BCD44B4C-828E-9793-B5E8-C3FD0C9CC5DB}" dt="2020-10-02T04:10:45.812" v="237" actId="20577"/>
          <ac:spMkLst>
            <pc:docMk/>
            <pc:sldMk cId="1322783248" sldId="258"/>
            <ac:spMk id="3" creationId="{71928044-472F-D24D-9FC3-CF3478765615}"/>
          </ac:spMkLst>
        </pc:spChg>
        <pc:spChg chg="mod">
          <ac:chgData name="Jesse F Moore" userId="S::moorej1@uw.edu::107aa909-6c5b-428f-8f23-3cac7dd20d1f" providerId="AD" clId="Web-{BCD44B4C-828E-9793-B5E8-C3FD0C9CC5DB}" dt="2020-10-02T19:49:55.436" v="798" actId="20577"/>
          <ac:spMkLst>
            <pc:docMk/>
            <pc:sldMk cId="1322783248" sldId="258"/>
            <ac:spMk id="10" creationId="{C473D59D-1D3D-C043-9D7C-BA0D325F4B7D}"/>
          </ac:spMkLst>
        </pc:spChg>
        <pc:picChg chg="add mod">
          <ac:chgData name="Jesse F Moore" userId="S::moorej1@uw.edu::107aa909-6c5b-428f-8f23-3cac7dd20d1f" providerId="AD" clId="Web-{BCD44B4C-828E-9793-B5E8-C3FD0C9CC5DB}" dt="2020-10-02T02:49:44.269" v="9" actId="14100"/>
          <ac:picMkLst>
            <pc:docMk/>
            <pc:sldMk cId="1322783248" sldId="258"/>
            <ac:picMk id="2" creationId="{9E4DEA49-9BC8-4EA2-87F5-F3724D47B13A}"/>
          </ac:picMkLst>
        </pc:picChg>
      </pc:sldChg>
      <pc:sldChg chg="addSp modSp addAnim delAnim modAnim">
        <pc:chgData name="Jesse F Moore" userId="S::moorej1@uw.edu::107aa909-6c5b-428f-8f23-3cac7dd20d1f" providerId="AD" clId="Web-{BCD44B4C-828E-9793-B5E8-C3FD0C9CC5DB}" dt="2020-10-02T04:04:34.729" v="204" actId="14100"/>
        <pc:sldMkLst>
          <pc:docMk/>
          <pc:sldMk cId="2571949914" sldId="259"/>
        </pc:sldMkLst>
        <pc:spChg chg="add mod">
          <ac:chgData name="Jesse F Moore" userId="S::moorej1@uw.edu::107aa909-6c5b-428f-8f23-3cac7dd20d1f" providerId="AD" clId="Web-{BCD44B4C-828E-9793-B5E8-C3FD0C9CC5DB}" dt="2020-10-02T04:03:02.130" v="199" actId="1076"/>
          <ac:spMkLst>
            <pc:docMk/>
            <pc:sldMk cId="2571949914" sldId="259"/>
            <ac:spMk id="2" creationId="{EFFF7D5F-BEB0-469A-B3DD-7CECB6B52B8E}"/>
          </ac:spMkLst>
        </pc:spChg>
        <pc:spChg chg="mod">
          <ac:chgData name="Jesse F Moore" userId="S::moorej1@uw.edu::107aa909-6c5b-428f-8f23-3cac7dd20d1f" providerId="AD" clId="Web-{BCD44B4C-828E-9793-B5E8-C3FD0C9CC5DB}" dt="2020-10-02T04:03:52.633" v="202" actId="14100"/>
          <ac:spMkLst>
            <pc:docMk/>
            <pc:sldMk cId="2571949914" sldId="259"/>
            <ac:spMk id="3" creationId="{56D01E08-B9B4-DC41-B8FF-850FEFC4F143}"/>
          </ac:spMkLst>
        </pc:spChg>
        <pc:spChg chg="mod">
          <ac:chgData name="Jesse F Moore" userId="S::moorej1@uw.edu::107aa909-6c5b-428f-8f23-3cac7dd20d1f" providerId="AD" clId="Web-{BCD44B4C-828E-9793-B5E8-C3FD0C9CC5DB}" dt="2020-10-02T04:03:05.068" v="200" actId="1076"/>
          <ac:spMkLst>
            <pc:docMk/>
            <pc:sldMk cId="2571949914" sldId="259"/>
            <ac:spMk id="6" creationId="{816AAA9A-111F-6A46-B63E-7FDD8EFC5049}"/>
          </ac:spMkLst>
        </pc:spChg>
        <pc:spChg chg="mod">
          <ac:chgData name="Jesse F Moore" userId="S::moorej1@uw.edu::107aa909-6c5b-428f-8f23-3cac7dd20d1f" providerId="AD" clId="Web-{BCD44B4C-828E-9793-B5E8-C3FD0C9CC5DB}" dt="2020-10-02T04:04:34.729" v="204" actId="14100"/>
          <ac:spMkLst>
            <pc:docMk/>
            <pc:sldMk cId="2571949914" sldId="259"/>
            <ac:spMk id="7" creationId="{19E864EC-9CF1-7E4E-B72A-883461437962}"/>
          </ac:spMkLst>
        </pc:spChg>
        <pc:spChg chg="mod">
          <ac:chgData name="Jesse F Moore" userId="S::moorej1@uw.edu::107aa909-6c5b-428f-8f23-3cac7dd20d1f" providerId="AD" clId="Web-{BCD44B4C-828E-9793-B5E8-C3FD0C9CC5DB}" dt="2020-10-02T04:02:54.114" v="198" actId="20577"/>
          <ac:spMkLst>
            <pc:docMk/>
            <pc:sldMk cId="2571949914" sldId="259"/>
            <ac:spMk id="8" creationId="{412E62D3-40F5-264A-8F98-86DE0CF96A93}"/>
          </ac:spMkLst>
        </pc:spChg>
      </pc:sldChg>
      <pc:sldChg chg="addSp modSp addAnim modAnim modNotes">
        <pc:chgData name="Jesse F Moore" userId="S::moorej1@uw.edu::107aa909-6c5b-428f-8f23-3cac7dd20d1f" providerId="AD" clId="Web-{BCD44B4C-828E-9793-B5E8-C3FD0C9CC5DB}" dt="2020-10-02T03:08:36.815" v="84"/>
        <pc:sldMkLst>
          <pc:docMk/>
          <pc:sldMk cId="3271102541" sldId="267"/>
        </pc:sldMkLst>
        <pc:spChg chg="add mod">
          <ac:chgData name="Jesse F Moore" userId="S::moorej1@uw.edu::107aa909-6c5b-428f-8f23-3cac7dd20d1f" providerId="AD" clId="Web-{BCD44B4C-828E-9793-B5E8-C3FD0C9CC5DB}" dt="2020-10-02T02:57:58.366" v="22" actId="1076"/>
          <ac:spMkLst>
            <pc:docMk/>
            <pc:sldMk cId="3271102541" sldId="267"/>
            <ac:spMk id="3" creationId="{2D86498D-A0BA-4AD1-9706-7ACB58D784B2}"/>
          </ac:spMkLst>
        </pc:spChg>
        <pc:spChg chg="mod">
          <ac:chgData name="Jesse F Moore" userId="S::moorej1@uw.edu::107aa909-6c5b-428f-8f23-3cac7dd20d1f" providerId="AD" clId="Web-{BCD44B4C-828E-9793-B5E8-C3FD0C9CC5DB}" dt="2020-10-02T02:57:35.848" v="14" actId="1076"/>
          <ac:spMkLst>
            <pc:docMk/>
            <pc:sldMk cId="3271102541" sldId="267"/>
            <ac:spMk id="4" creationId="{CDF91F17-D91E-A546-A760-A97B9424E4DC}"/>
          </ac:spMkLst>
        </pc:spChg>
      </pc:sldChg>
      <pc:sldChg chg="modSp modNotes">
        <pc:chgData name="Jesse F Moore" userId="S::moorej1@uw.edu::107aa909-6c5b-428f-8f23-3cac7dd20d1f" providerId="AD" clId="Web-{BCD44B4C-828E-9793-B5E8-C3FD0C9CC5DB}" dt="2020-10-02T04:06:50.908" v="214"/>
        <pc:sldMkLst>
          <pc:docMk/>
          <pc:sldMk cId="3054547856" sldId="269"/>
        </pc:sldMkLst>
        <pc:spChg chg="mod">
          <ac:chgData name="Jesse F Moore" userId="S::moorej1@uw.edu::107aa909-6c5b-428f-8f23-3cac7dd20d1f" providerId="AD" clId="Web-{BCD44B4C-828E-9793-B5E8-C3FD0C9CC5DB}" dt="2020-10-02T04:06:25.110" v="208" actId="20577"/>
          <ac:spMkLst>
            <pc:docMk/>
            <pc:sldMk cId="3054547856" sldId="269"/>
            <ac:spMk id="10" creationId="{18D602EF-0008-41BD-88E4-A403A5B06D83}"/>
          </ac:spMkLst>
        </pc:spChg>
      </pc:sldChg>
      <pc:sldChg chg="addSp modSp addAnim delAnim modAnim">
        <pc:chgData name="Jesse F Moore" userId="S::moorej1@uw.edu::107aa909-6c5b-428f-8f23-3cac7dd20d1f" providerId="AD" clId="Web-{BCD44B4C-828E-9793-B5E8-C3FD0C9CC5DB}" dt="2020-10-02T04:15:39.390" v="327"/>
        <pc:sldMkLst>
          <pc:docMk/>
          <pc:sldMk cId="3071772318" sldId="274"/>
        </pc:sldMkLst>
        <pc:spChg chg="add mod">
          <ac:chgData name="Jesse F Moore" userId="S::moorej1@uw.edu::107aa909-6c5b-428f-8f23-3cac7dd20d1f" providerId="AD" clId="Web-{BCD44B4C-828E-9793-B5E8-C3FD0C9CC5DB}" dt="2020-10-02T04:14:53.122" v="315" actId="1076"/>
          <ac:spMkLst>
            <pc:docMk/>
            <pc:sldMk cId="3071772318" sldId="274"/>
            <ac:spMk id="4" creationId="{C7076857-10EB-4682-B999-E186DCFE1B83}"/>
          </ac:spMkLst>
        </pc:spChg>
        <pc:spChg chg="mod">
          <ac:chgData name="Jesse F Moore" userId="S::moorej1@uw.edu::107aa909-6c5b-428f-8f23-3cac7dd20d1f" providerId="AD" clId="Web-{BCD44B4C-828E-9793-B5E8-C3FD0C9CC5DB}" dt="2020-10-02T04:14:55.888" v="316" actId="1076"/>
          <ac:spMkLst>
            <pc:docMk/>
            <pc:sldMk cId="3071772318" sldId="274"/>
            <ac:spMk id="5" creationId="{C0E1B668-2C25-D54F-A8CD-68D0AA258E46}"/>
          </ac:spMkLst>
        </pc:spChg>
        <pc:spChg chg="mod">
          <ac:chgData name="Jesse F Moore" userId="S::moorej1@uw.edu::107aa909-6c5b-428f-8f23-3cac7dd20d1f" providerId="AD" clId="Web-{BCD44B4C-828E-9793-B5E8-C3FD0C9CC5DB}" dt="2020-10-02T04:15:04.998" v="317" actId="1076"/>
          <ac:spMkLst>
            <pc:docMk/>
            <pc:sldMk cId="3071772318" sldId="274"/>
            <ac:spMk id="6" creationId="{02FEE35F-AC63-434A-BB11-8E23F52C2E86}"/>
          </ac:spMkLst>
        </pc:spChg>
        <pc:spChg chg="add mod">
          <ac:chgData name="Jesse F Moore" userId="S::moorej1@uw.edu::107aa909-6c5b-428f-8f23-3cac7dd20d1f" providerId="AD" clId="Web-{BCD44B4C-828E-9793-B5E8-C3FD0C9CC5DB}" dt="2020-10-02T04:14:49.356" v="314" actId="1076"/>
          <ac:spMkLst>
            <pc:docMk/>
            <pc:sldMk cId="3071772318" sldId="274"/>
            <ac:spMk id="7" creationId="{3E016DBF-7E17-4F26-BDA5-C4B48305DAE6}"/>
          </ac:spMkLst>
        </pc:spChg>
      </pc:sldChg>
      <pc:sldChg chg="modSp">
        <pc:chgData name="Jesse F Moore" userId="S::moorej1@uw.edu::107aa909-6c5b-428f-8f23-3cac7dd20d1f" providerId="AD" clId="Web-{BCD44B4C-828E-9793-B5E8-C3FD0C9CC5DB}" dt="2020-10-02T03:17:26.428" v="90" actId="20577"/>
        <pc:sldMkLst>
          <pc:docMk/>
          <pc:sldMk cId="3463585079" sldId="288"/>
        </pc:sldMkLst>
        <pc:spChg chg="mod">
          <ac:chgData name="Jesse F Moore" userId="S::moorej1@uw.edu::107aa909-6c5b-428f-8f23-3cac7dd20d1f" providerId="AD" clId="Web-{BCD44B4C-828E-9793-B5E8-C3FD0C9CC5DB}" dt="2020-10-02T03:16:06.439" v="85" actId="1076"/>
          <ac:spMkLst>
            <pc:docMk/>
            <pc:sldMk cId="3463585079" sldId="288"/>
            <ac:spMk id="2" creationId="{48C3FAD1-10B1-BB45-AE8F-2FE7FA8CF88C}"/>
          </ac:spMkLst>
        </pc:spChg>
        <pc:spChg chg="mod">
          <ac:chgData name="Jesse F Moore" userId="S::moorej1@uw.edu::107aa909-6c5b-428f-8f23-3cac7dd20d1f" providerId="AD" clId="Web-{BCD44B4C-828E-9793-B5E8-C3FD0C9CC5DB}" dt="2020-10-02T03:17:26.428" v="90" actId="20577"/>
          <ac:spMkLst>
            <pc:docMk/>
            <pc:sldMk cId="3463585079" sldId="288"/>
            <ac:spMk id="3" creationId="{E3869E54-9234-4341-9405-F4FD7228920E}"/>
          </ac:spMkLst>
        </pc:spChg>
      </pc:sldChg>
      <pc:sldChg chg="mod modShow">
        <pc:chgData name="Jesse F Moore" userId="S::moorej1@uw.edu::107aa909-6c5b-428f-8f23-3cac7dd20d1f" providerId="AD" clId="Web-{BCD44B4C-828E-9793-B5E8-C3FD0C9CC5DB}" dt="2020-10-02T02:57:07.268" v="12"/>
        <pc:sldMkLst>
          <pc:docMk/>
          <pc:sldMk cId="4085670899" sldId="294"/>
        </pc:sldMkLst>
      </pc:sldChg>
      <pc:sldChg chg="addSp delSp modSp mod modShow">
        <pc:chgData name="Jesse F Moore" userId="S::moorej1@uw.edu::107aa909-6c5b-428f-8f23-3cac7dd20d1f" providerId="AD" clId="Web-{BCD44B4C-828E-9793-B5E8-C3FD0C9CC5DB}" dt="2020-10-02T02:57:03.174" v="11"/>
        <pc:sldMkLst>
          <pc:docMk/>
          <pc:sldMk cId="3031933297" sldId="295"/>
        </pc:sldMkLst>
        <pc:spChg chg="del">
          <ac:chgData name="Jesse F Moore" userId="S::moorej1@uw.edu::107aa909-6c5b-428f-8f23-3cac7dd20d1f" providerId="AD" clId="Web-{BCD44B4C-828E-9793-B5E8-C3FD0C9CC5DB}" dt="2020-09-27T19:59:39.173" v="5"/>
          <ac:spMkLst>
            <pc:docMk/>
            <pc:sldMk cId="3031933297" sldId="295"/>
            <ac:spMk id="2" creationId="{6D9F504C-4429-410F-A2E9-A2CF43C00B28}"/>
          </ac:spMkLst>
        </pc:spChg>
        <pc:spChg chg="del">
          <ac:chgData name="Jesse F Moore" userId="S::moorej1@uw.edu::107aa909-6c5b-428f-8f23-3cac7dd20d1f" providerId="AD" clId="Web-{BCD44B4C-828E-9793-B5E8-C3FD0C9CC5DB}" dt="2020-09-27T19:58:31.762" v="0"/>
          <ac:spMkLst>
            <pc:docMk/>
            <pc:sldMk cId="3031933297" sldId="295"/>
            <ac:spMk id="3" creationId="{69C4E071-7471-4B1C-81DC-AF701EBC47B7}"/>
          </ac:spMkLst>
        </pc:spChg>
        <pc:picChg chg="add mod ord">
          <ac:chgData name="Jesse F Moore" userId="S::moorej1@uw.edu::107aa909-6c5b-428f-8f23-3cac7dd20d1f" providerId="AD" clId="Web-{BCD44B4C-828E-9793-B5E8-C3FD0C9CC5DB}" dt="2020-09-27T19:58:42.653" v="4" actId="1076"/>
          <ac:picMkLst>
            <pc:docMk/>
            <pc:sldMk cId="3031933297" sldId="295"/>
            <ac:picMk id="4" creationId="{48CD6952-0E07-4F92-AF54-D96FFAFE2283}"/>
          </ac:picMkLst>
        </pc:picChg>
      </pc:sldChg>
      <pc:sldChg chg="addSp modSp new ord modNotes">
        <pc:chgData name="Jesse F Moore" userId="S::moorej1@uw.edu::107aa909-6c5b-428f-8f23-3cac7dd20d1f" providerId="AD" clId="Web-{BCD44B4C-828E-9793-B5E8-C3FD0C9CC5DB}" dt="2020-10-02T19:51:14.519" v="825" actId="1076"/>
        <pc:sldMkLst>
          <pc:docMk/>
          <pc:sldMk cId="963817610" sldId="296"/>
        </pc:sldMkLst>
        <pc:spChg chg="mod">
          <ac:chgData name="Jesse F Moore" userId="S::moorej1@uw.edu::107aa909-6c5b-428f-8f23-3cac7dd20d1f" providerId="AD" clId="Web-{BCD44B4C-828E-9793-B5E8-C3FD0C9CC5DB}" dt="2020-10-02T19:25:06.267" v="678" actId="20577"/>
          <ac:spMkLst>
            <pc:docMk/>
            <pc:sldMk cId="963817610" sldId="296"/>
            <ac:spMk id="2" creationId="{8B6342E5-00A0-437D-ACC9-0B4FCB29EF22}"/>
          </ac:spMkLst>
        </pc:spChg>
        <pc:spChg chg="mod">
          <ac:chgData name="Jesse F Moore" userId="S::moorej1@uw.edu::107aa909-6c5b-428f-8f23-3cac7dd20d1f" providerId="AD" clId="Web-{BCD44B4C-828E-9793-B5E8-C3FD0C9CC5DB}" dt="2020-10-02T19:50:59.455" v="820" actId="20577"/>
          <ac:spMkLst>
            <pc:docMk/>
            <pc:sldMk cId="963817610" sldId="296"/>
            <ac:spMk id="3" creationId="{6EC070ED-2DC0-47B9-9B5C-8CD79D5F05AB}"/>
          </ac:spMkLst>
        </pc:spChg>
        <pc:spChg chg="add mod">
          <ac:chgData name="Jesse F Moore" userId="S::moorej1@uw.edu::107aa909-6c5b-428f-8f23-3cac7dd20d1f" providerId="AD" clId="Web-{BCD44B4C-828E-9793-B5E8-C3FD0C9CC5DB}" dt="2020-10-02T19:28:45.671" v="724" actId="20577"/>
          <ac:spMkLst>
            <pc:docMk/>
            <pc:sldMk cId="963817610" sldId="296"/>
            <ac:spMk id="7" creationId="{040E4276-D54E-4DCE-B8CB-2B74E745E284}"/>
          </ac:spMkLst>
        </pc:spChg>
        <pc:picChg chg="add mod">
          <ac:chgData name="Jesse F Moore" userId="S::moorej1@uw.edu::107aa909-6c5b-428f-8f23-3cac7dd20d1f" providerId="AD" clId="Web-{BCD44B4C-828E-9793-B5E8-C3FD0C9CC5DB}" dt="2020-10-02T19:51:14.519" v="825" actId="1076"/>
          <ac:picMkLst>
            <pc:docMk/>
            <pc:sldMk cId="963817610" sldId="296"/>
            <ac:picMk id="4" creationId="{F16CBC14-17EF-47EC-9EB2-E81AB148809E}"/>
          </ac:picMkLst>
        </pc:picChg>
        <pc:picChg chg="add mod">
          <ac:chgData name="Jesse F Moore" userId="S::moorej1@uw.edu::107aa909-6c5b-428f-8f23-3cac7dd20d1f" providerId="AD" clId="Web-{BCD44B4C-828E-9793-B5E8-C3FD0C9CC5DB}" dt="2020-10-02T19:51:11.644" v="824" actId="1076"/>
          <ac:picMkLst>
            <pc:docMk/>
            <pc:sldMk cId="963817610" sldId="296"/>
            <ac:picMk id="5" creationId="{DF85FECA-1D52-463E-AA05-1B636D046F3E}"/>
          </ac:picMkLst>
        </pc:picChg>
        <pc:picChg chg="add mod">
          <ac:chgData name="Jesse F Moore" userId="S::moorej1@uw.edu::107aa909-6c5b-428f-8f23-3cac7dd20d1f" providerId="AD" clId="Web-{BCD44B4C-828E-9793-B5E8-C3FD0C9CC5DB}" dt="2020-10-02T19:51:07.518" v="823" actId="1076"/>
          <ac:picMkLst>
            <pc:docMk/>
            <pc:sldMk cId="963817610" sldId="296"/>
            <ac:picMk id="6" creationId="{92ABF4DF-D0CA-4023-9B4C-0C082C8E77E8}"/>
          </ac:picMkLst>
        </pc:picChg>
        <pc:picChg chg="add mod">
          <ac:chgData name="Jesse F Moore" userId="S::moorej1@uw.edu::107aa909-6c5b-428f-8f23-3cac7dd20d1f" providerId="AD" clId="Web-{BCD44B4C-828E-9793-B5E8-C3FD0C9CC5DB}" dt="2020-10-02T19:51:03.268" v="822" actId="1076"/>
          <ac:picMkLst>
            <pc:docMk/>
            <pc:sldMk cId="963817610" sldId="296"/>
            <ac:picMk id="8" creationId="{00DAA52C-E667-4EF1-984D-7C8BC38A3DF1}"/>
          </ac:picMkLst>
        </pc:picChg>
      </pc:sldChg>
    </pc:docChg>
  </pc:docChgLst>
  <pc:docChgLst>
    <pc:chgData name="Jesse F Moore" userId="S::moorej1@uw.edu::107aa909-6c5b-428f-8f23-3cac7dd20d1f" providerId="AD" clId="Web-{E04E8C17-4B97-8ABC-04A7-26E79009A89A}"/>
    <pc:docChg chg="modSld">
      <pc:chgData name="Jesse F Moore" userId="S::moorej1@uw.edu::107aa909-6c5b-428f-8f23-3cac7dd20d1f" providerId="AD" clId="Web-{E04E8C17-4B97-8ABC-04A7-26E79009A89A}" dt="2021-01-28T02:44:26.438" v="14"/>
      <pc:docMkLst>
        <pc:docMk/>
      </pc:docMkLst>
      <pc:sldChg chg="modNotes">
        <pc:chgData name="Jesse F Moore" userId="S::moorej1@uw.edu::107aa909-6c5b-428f-8f23-3cac7dd20d1f" providerId="AD" clId="Web-{E04E8C17-4B97-8ABC-04A7-26E79009A89A}" dt="2021-01-28T02:44:26.438" v="14"/>
        <pc:sldMkLst>
          <pc:docMk/>
          <pc:sldMk cId="3054547856" sldId="269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1:25:23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24575,'14'75'0,"2"3"0,-10-55 0,5 17 0,-10-19 0,8 10 0,-8 11 0,4-8 0,-5 9 0,0-13 0,0-6 0,0 6 0,0-13 0,3 6 0,-2-7 0,6-3 0,-6-2 0,3-3 0,-4 0 0,0 10 0,0 15 0,0 12 0,0 13 0,0 11 0,0-9 0,0-3 0,0-21 0,0-13 0,0-10 0,0-2 0,3 1 0,-2-7 0,3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1:25:46.52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3371.35938"/>
      <inkml:brushProperty name="anchorY" value="-106995.84375"/>
      <inkml:brushProperty name="scaleFactor" value="0.5"/>
    </inkml:brush>
  </inkml:definitions>
  <inkml:trace contextRef="#ctx0" brushRef="#br0">481 35 24575,'-8'-4'0,"-3"-3"0,-2 6 0,-3-6 0,-7 1 0,5 1 0,-5 1 0,7 4 0,0 0 0,3 0 0,-2 0 0,6 0 0,-7 0 0,7 0 0,-2 0 0,2 0 0,1 0 0,-3 3 0,2-2 0,-13 3 0,7-1 0,-4-2 0,4 6 0,2-2 0,1-1 0,0 0 0,4-1 0,0 2 0,-4-1 0,3 3 0,-3-2 0,4 3 0,0 0 0,0 3 0,0 2 0,-2 9 0,6-7 0,-5 13 0,7-18 0,-2 12 0,0-10 0,3 1 0,-2-1 0,3-4 0,0 3 0,0-2 0,0 3 0,0-4 0,0 3 0,0-2 0,0 3 0,3-4 0,2 0 0,3 0 0,0 0 0,0-4 0,10 0 0,-4-1 0,15 3 0,-5-2 0,7 1 0,-10-5 0,0 0 0,-2 0 0,-1 0 0,5 0 0,-1 0 0,-4 0 0,5 0 0,-11 0 0,3 0 0,-2 0 0,-1 0 0,4-4 0,-4 0 0,1-1 0,2-2 0,-3 3 0,4-5 0,-3 5 0,-1-3 0,-4 2 0,3-3 0,-2 0 0,6-4 0,-6 3 0,-1-6 0,-4 2 0,-1 0 0,-2-2 0,3 2 0,-4-3 0,0 0 0,0 0 0,-4-1 0,0 1 0,-5 3 0,1 2 0,0 6 0,-4 2 0,3 3 0,1 0 0,5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1:25:47.9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6023.96875"/>
      <inkml:brushProperty name="anchorY" value="-119893.45313"/>
      <inkml:brushProperty name="scaleFactor" value="0.5"/>
    </inkml:brush>
  </inkml:definitions>
  <inkml:trace contextRef="#ctx0" brushRef="#br0">1 25 24575,'12'25'0,"8"15"0,-3-19 0,7 20 0,-8-23 0,21 10 0,-17-14 0,15 3 0,-13-8 0,3-4 0,-1 3 0,5-7 0,7 2 0,-2-3 0,20 0 0,-8 0 0,-1 0 0,-2 0 0,-19 0 0,-1 0 0,-7 0 0,6 0 0,3 0 0,17 0 0,4 0 0,-1 0 0,9 0 0,-20 0 0,21 0 0,4 0 0,1-6 0,11-2 0,-13-7 0,-1 1 0,-11 1 0,-10 2 0,-17 2 0,-8 4 0,-3-2 0,4 3 0,0-1 0,4-2 0,1 2 0,-5-3 0,3 0 0,-2 0 0,-1 0 0,4 0 0,-8 0 0,4-1 0,-7 1 0,-2 0 0,-3 0 0,0-4 0,0 3 0,0-2 0,0 2 0,0 1 0,0 0 0,0 4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1:25:25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1 186 24575,'0'-8'0,"3"-3"0,2 1 0,-1-1 0,3 3 0,-2-1 0,-1-2 0,3 2 0,1-7 0,1 7 0,6-6 0,-2 2 0,-1 1 0,10-6 0,-1 8 0,3-1 0,5 7 0,-11 4 0,11 0 0,-5 0 0,7 0 0,11 0 0,-8 0 0,9 0 0,-19 0 0,-2 0 0,-9 0 0,-1 0 0,-4 3 0,0 2 0,0 3 0,3 0 0,-2 0 0,3-4 0,-1 3 0,-5-2 0,1 3 0,-7 0 0,0 3 0,0 2 0,0-1 0,0 4 0,0-4 0,-4 4 0,0-3 0,-4-2 0,3-3 0,-2 0 0,2 0 0,-3 0 0,-4 0 0,0-3 0,-5-2 0,1-3 0,0 0 0,3 4 0,-9-3 0,8 6 0,-5-6 0,7 2 0,4-3 0,0 0 0,0 0 0,0 0 0,0 0 0,0 0 0,-1 0 0,1 0 0,0 0 0,0 0 0,-4 0 0,3 0 0,-3 0 0,4 0 0,0 0 0,0 0 0,-4 0 0,0-3 0,-1 2 0,1-3 0,4 4 0,0 0 0,0 0 0,0 0 0,0 0 0,-4-3 0,3 2 0,-6-3 0,6 4 0,-3 0 0,0-3 0,3 2 0,1-3 0,4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1:25:26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24575,'4'23'0,"0"1"0,-8 0 0,-1 5 0,-5-5 0,5 7 0,0-7 0,5-1 0,0-11 0,0 10 0,0-11 0,0 10 0,0-8 0,-4 10 0,2-9 0,-2 7 0,4-2 0,-5 6 0,4-5 0,-4 2 0,5-10 0,0 11 0,0 1 0,0 1 0,0-3 0,0-6 0,0 0 0,0 1 0,0-5 0,0 0 0,4-1 0,-3-2 0,6 6 0,-3-2 0,1 3 0,-2 0 0,-3 0 0,0 0 0,0 0 0,0-3 0,0 2 0,0-6 0,0-1 0,0-4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1:25:28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590 159 24575,'4'-8'0,"-3"0"0,2 0 0,-3 0 0,-4 0 0,0 0 0,-4-1 0,-4 1 0,-7-5 0,1 3 0,-5-4 0,1 5 0,4 4 0,-23-6 0,20 6 0,-32-2 0,14 3 0,-19 4 0,13 0 0,-10 0 0,21 0 0,-2-3 0,13 2 0,7-6 0,3 6 0,2-3 0,3 4 0,-1 4 0,5 4 0,0 4 0,4 11 0,0-6 0,0 13 0,0-13 0,19 18 0,-7-16 0,13 9 0,-10-12 0,4-2 0,-1-6 0,4 0 0,1-3 0,-5 0 0,4 0 0,-6-2 0,7-2 0,-9 3 0,4-4 0,-10 0 0,4 0 0,0 3 0,1-2 0,2 3 0,-2-4 0,3 0 0,-4 0 0,0 0 0,-4 0 0,0 0 0,0-4 0,0 3 0,3-6 0,-2 6 0,7-3 0,-4 1 0,4 2 0,-3-3 0,2 4 0,-6 0 0,6-3 0,-2 2 0,3-3 0,-4 4 0,3 0 0,-6 0 0,3 0 0,-4 0 0,0 0 0,0 4 0,-4 4 0,0-3 0,-4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1:25:29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24575,'12'-5'0,"0"1"0,-1 4 0,2 0 0,-1 0 0,4 4 0,3 1 0,-2 0 0,12 4 0,-11-8 0,11 4 0,-15-5 0,8 3 0,-9-2 0,3 3 0,-4-4 0,3 3 0,-2-2 0,3 3 0,0-4 0,0 0 0,0 0 0,7 0 0,-5 0 0,4 0 0,-5 0 0,-1 0 0,6 0 0,-4 0 0,11 0 0,-11 0 0,5 0 0,-7-4 0,6 3 0,-8-2 0,5-1 0,-11 3 0,-1-2 0,5 3 0,-3-4 0,6-1 0,-2 1 0,3 0 0,-4 1 0,4-2 0,-4-3 0,1 0 0,2 0 0,-6 0 0,2 0 0,1-4 0,-3 3 0,2-3 0,1 4 0,1-4 0,-1 3 0,0-3 0,-4 4 0,0 0 0,0 4 0,0-4 0,-4 7 0,0-2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1:25:31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1 368 24575,'8'-9'0,"3"1"0,2-3 0,-1 2 0,4-7 0,-7 7 0,2-3 0,-6 4 0,2 0 0,-6 0 0,6 0 0,-6 0 0,6 0 0,-6-1 0,6 1 0,-3-3 0,1 2 0,-2-3 0,-3 4 0,4 0 0,-3-1 0,2-2 0,-3 2 0,4-7 0,-4 7 0,4-6 0,-4 6 0,4-6 0,-4 5 0,4-1 0,-4 3 0,0-1 0,0-2 0,4 2 0,-4-3 0,4 4 0,0 0 0,4 7 0,6 12 0,18 25 0,12 15 0,5 6 0,5-3 0,-26-27 0,-1-4 0,-18-15 0,6 0 0,-6 0 0,2 0 0,1 4 0,-3-7 0,6 6 0,-2-3 0,3 1 0,-4 3 0,0-4 0,-4 0 0,0-4 0,3 3 0,-2-2 0,3 3 0,-1 3 0,-2-2 0,3 3 0,-4-4 0,0 0 0,-4-4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1:25:33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0 384 24575,'12'-16'0,"1"-1"0,-1 1 0,0 4 0,-4-4 0,0 7 0,0-6 0,0 2 0,0-3 0,-4 3 0,0 1 0,-1 4 0,-2 0 0,6 0 0,-6 0 0,6 0 0,-6 0 0,6 0 0,-2-4 0,3 3 0,-4-3 0,3 4 0,-2 0 0,3 0 0,-4 0 0,3-1 0,-2 1 0,-1 0 0,0 0 0,-1 0 0,-2-4 0,6 3 0,-2-3 0,-1 4 0,0 0 0,-1 0 0,-2 0 0,3 7 0,-4 5 0,0 15 0,4 6 0,-3 5 0,8 1 0,-8-7 0,7-1 0,-3-7 0,-1-4 0,3 4 0,-2-7 0,3 2 0,0-3 0,0 0 0,-4 0 0,3 0 0,-2 0 0,3 0 0,1 10 0,-1-7 0,1 7 0,-1-10 0,0 0 0,0 0 0,0 0 0,0 0 0,-4-4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1:25:42.40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4751.97656"/>
      <inkml:brushProperty name="anchorY" value="-89012.58594"/>
      <inkml:brushProperty name="scaleFactor" value="0.5"/>
    </inkml:brush>
  </inkml:definitions>
  <inkml:trace contextRef="#ctx0" brushRef="#br0">2731 238 24575,'-46'0'0,"3"-4"0,22 3 0,2-2 0,7-1 0,3 3 0,-6-3 0,-4 0 0,-6 3 0,-5-4 0,-1 0 0,-12 4 0,9-3 0,-9 4 0,13 0 0,-1 0 0,10 0 0,-1 0 0,3-5 0,1 4 0,-5-4 0,-11-1 0,6 4 0,-38-12 0,-6 4 0,-15-7 0,-9 7 0,24-4 0,14 13 0,4-12 0,27 11 0,-8-4 0,22 2 0,-8 3 0,0-7 0,-46-1 0,34 2 0,-55-8 0,58 13 0,-25-10 0,24 10 0,0-2 0,7 0 0,1 3 0,7-2 0,3 3 0,2-4 0,3 3 0,-1-2 0,-2 3 0,-8 0 0,-18-7 0,-8 6 0,-13-6 0,1 7 0,-1 0 0,13 0 0,2 0 0,12 0 0,10 0 0,-7 0 0,14 0 0,-5 0 0,-3 0 0,1 0 0,-22 0 0,-2 0 0,-13 0 0,1 0 0,18 0 0,-10 0 0,30 4 0,-11 0 0,17 4 0,-9 1 0,11-1 0,-10 1 0,12-1 0,-7 0 0,-3 6 0,5-1 0,-8 5 0,13-2 0,-3 0 0,8-3 0,-4-2 0,8 1 0,-4-3 0,4 2 0,0 1 0,0-3 0,0 6 0,0-6 0,0 3 0,0-1 0,0 2 0,0-1 0,0 3 0,0-6 0,0 7 0,0-8 0,0 4 0,0-4 0,0 4 0,0 0 0,0 4 0,3-3 0,2 2 0,-1-6 0,0 6 0,-1-2 0,2-1 0,3 0 0,-4-1 0,3 2 0,-2 3 0,3-3 0,0-2 0,0-3 0,3 0 0,2 0 0,3 0 0,0 0 0,0-3 0,7 3 0,-5-4 0,23 14 0,-2-4 0,0 3 0,13-3 0,-24-9 0,14 2 0,-11 2 0,-7-7 0,5 12 0,-5-13 0,19 10 0,14-2 0,15 6 0,12-5 0,-12 3 0,-2-5 0,-25 5 0,9 1 0,-20-4 0,21 4 0,-10-1 0,24 2 0,-20-7 0,5 0 0,-23-4 0,-7-3 0,-1 7 0,-7-7 0,6 3 0,-4-4 0,11 4 0,-5-2 0,19 2 0,2 2 0,1-4 0,8 11 0,-20-12 0,34 6 0,-31-7 0,13 0 0,-21 0 0,-11 0 0,11 4 0,19-3 0,0 4 0,33-5 0,3 0 0,-9 0 0,6 0 0,-36 0 0,-12 0 0,-11 0 0,-10 0 0,1-4 0,8 3 0,-7-6 0,16 6 0,6-9 0,-9 9 0,26-12 0,-36 11 0,16-8 0,-20 6 0,3-4 0,-4-1 0,4 1 0,-8 0 0,8 0 0,-7 0 0,2 0 0,-3 0 0,-3-1 0,2 1 0,-3-3 0,1 2 0,-2-7 0,-3 7 0,0-6 0,0 2 0,0-3 0,0 3 0,0-2 0,0-4 0,0 1 0,0-1 0,0 3 0,0 4 0,-3-5 0,-2 5 0,-3-4 0,0 7 0,0-6 0,0 2 0,-1 1 0,1-4 0,0 4 0,0-1 0,-4-2 0,7 6 0,-6-3 0,10 4 0,-6 0 0,2 0 0,-3 3 0,0-2 0,0 6 0,0-3 0,-4 4 0,7 0 0,-3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7T21:25:44.84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5099.39844"/>
      <inkml:brushProperty name="anchorY" value="-96751.92188"/>
      <inkml:brushProperty name="scaleFactor" value="0.5"/>
    </inkml:brush>
  </inkml:definitions>
  <inkml:trace contextRef="#ctx0" brushRef="#br0">413 19 24575,'-12'0'0,"0"0"0,0 0 0,3 0 0,-3 0 0,4 0 0,0 0 0,-4 0 0,3 0 0,-3 4 0,4-3 0,0 6 0,0-6 0,-10 7 0,7-7 0,-7 4 0,6-2 0,3-2 0,-6 6 0,2-2 0,-3-1 0,3 0 0,2-1 0,2-2 0,-2 6 0,-2-2 0,0-1 0,-2 3 0,6-2 0,-3 3 0,4 0 0,0 0 0,0 0 0,0 0 0,0 3 0,3-2 0,-2 6 0,2-6 0,1 6 0,0-6 0,4 3 0,0-1 0,0 2 0,0 3 0,0-3 0,4 2 0,0-6 0,1 2 0,2 1 0,-3-3 0,8 6 0,-3-6 0,12 8 0,-7-7 0,9 3 0,0 1 0,-6-5 0,6 5 0,-7-6 0,-3-4 0,2 0 0,-3-4 0,5 0 0,-1 0 0,0 0 0,6 0 0,-4 0 0,5 0 0,-7 0 0,0 0 0,-3 0 0,2 0 0,-3 0 0,12 0 0,-7 0 0,7 0 0,-8 0 0,-4 0 0,0-4 0,-4 3 0,0-6 0,0 2 0,0-3 0,4 0 0,0-4 0,11-2 0,-9 1 0,4-1 0,-10 6 0,-4-4 0,3-1 0,-6-3 0,3 0 0,-4-7 0,0 5 0,0-11 0,0 5 0,0-8 0,0 7 0,0 2 0,-4 7 0,0-1 0,-4 1 0,0 0 0,-1 3 0,1 1 0,0 4 0,0 4 0,-4-3 0,3 6 0,-3-3 0,4 0 0,0 4 0,-4-4 0,0 4 0,-4 0 0,-1 0 0,1 0 0,0 0 0,0 0 0,-1 0 0,1 4 0,0 0 0,3 0 0,1 0 0,4 0 0,0 0 0,4 4 0,0 0 0,4-4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7CE54-42AC-4894-80A3-5CF9C3611D17}" type="datetimeFigureOut">
              <a:rPr lang="en-US"/>
              <a:t>4/5/2021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08BFC-3405-467D-9576-B13ADB33068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87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wnetid-my.sharepoint.com/personal/moorej1_uw_edu/_layouts/15/onedrive.aspx?id=%2Fpersonal%2Fmoorej1%5Fuw%5Fedu%2FDocuments%2FShared%20with%20Everyone%2FCISO%20InfoSec%20Briefing%2F2020%5FOctober%5FAtomicRedTeam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ttack.mitre.org/techniques/T1110/002/" TargetMode="External"/><Relationship Id="rId3" Type="http://schemas.openxmlformats.org/officeDocument/2006/relationships/hyperlink" Target="https://pastebin.com/9vwfaa1P" TargetMode="External"/><Relationship Id="rId7" Type="http://schemas.openxmlformats.org/officeDocument/2006/relationships/hyperlink" Target="https://github.com/redcanaryco/atomic-red-team/pull/1172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ttack.mitre.org/techniques/T1078/001/" TargetMode="External"/><Relationship Id="rId5" Type="http://schemas.openxmlformats.org/officeDocument/2006/relationships/hyperlink" Target="https://attack.mitre.org/techniques/T1105/" TargetMode="External"/><Relationship Id="rId4" Type="http://schemas.openxmlformats.org/officeDocument/2006/relationships/hyperlink" Target="https://attack.mitre.org/techniques/T1562/002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TRF/mordor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rontic.github.io/" TargetMode="External"/><Relationship Id="rId5" Type="http://schemas.openxmlformats.org/officeDocument/2006/relationships/hyperlink" Target="https://www.nextron-systems.com/2018/02/10/write-sigma-rules/" TargetMode="External"/><Relationship Id="rId4" Type="http://schemas.openxmlformats.org/officeDocument/2006/relationships/hyperlink" Target="https://github.com/OTRF/mordor/tree/master/datasets/small/windows/credential_access/host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dcanaryco/atomic-red-team/blob/a97f3f7e3a1d16e5e174b4132bb0fe5b7aa5ae87/atomics/T1078.001/T1078.001.ya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creencast-o-matic.com/watch/cYjl0RGywx" TargetMode="External"/><Relationship Id="rId4" Type="http://schemas.openxmlformats.org/officeDocument/2006/relationships/hyperlink" Target="https://pastebin.com/9vwfaa1P" TargetMode="Externa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ecurity.org/controls/data-recovery-capability" TargetMode="External"/><Relationship Id="rId3" Type="http://schemas.openxmlformats.org/officeDocument/2006/relationships/hyperlink" Target="https://www.cisecurity.org/controls/cis-controls-list/" TargetMode="External"/><Relationship Id="rId7" Type="http://schemas.openxmlformats.org/officeDocument/2006/relationships/hyperlink" Target="https://www.cisecurity.org/controls/incident-response-and-management" TargetMode="External"/><Relationship Id="rId12" Type="http://schemas.openxmlformats.org/officeDocument/2006/relationships/hyperlink" Target="https://www.cisecurity.org/controls/continuous-vulnerability-management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cisecurity.org/controls/penetration-tests-and-red-team-exercises" TargetMode="External"/><Relationship Id="rId11" Type="http://schemas.openxmlformats.org/officeDocument/2006/relationships/hyperlink" Target="https://www.cisecurity.org/controls/secure-configuration-for-hardware-and-software-on-mobile-devices-laptops-workstations-and-servers" TargetMode="External"/><Relationship Id="rId5" Type="http://schemas.openxmlformats.org/officeDocument/2006/relationships/hyperlink" Target="https://www.cisecurity.org/controls/account-monitoring-and-control" TargetMode="External"/><Relationship Id="rId10" Type="http://schemas.openxmlformats.org/officeDocument/2006/relationships/hyperlink" Target="https://www.cisecurity.org/controls/data-protection" TargetMode="External"/><Relationship Id="rId4" Type="http://schemas.openxmlformats.org/officeDocument/2006/relationships/hyperlink" Target="https://www.cisecurity.org/controls/maintenance-monitoring-and-analysis-of-audit-logs" TargetMode="External"/><Relationship Id="rId9" Type="http://schemas.openxmlformats.org/officeDocument/2006/relationships/hyperlink" Target="https://www.cisecurity.org/controls/boundary-defense" TargetMode="External"/></Relationships>
</file>

<file path=ppt/notesSlides/_rels/notes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ecurity.org/controls/data-recovery-capability" TargetMode="External"/><Relationship Id="rId3" Type="http://schemas.openxmlformats.org/officeDocument/2006/relationships/hyperlink" Target="https://www.cisecurity.org/controls/cis-controls-list/" TargetMode="External"/><Relationship Id="rId7" Type="http://schemas.openxmlformats.org/officeDocument/2006/relationships/hyperlink" Target="https://www.cisecurity.org/controls/incident-response-and-management" TargetMode="External"/><Relationship Id="rId12" Type="http://schemas.openxmlformats.org/officeDocument/2006/relationships/hyperlink" Target="https://www.cisecurity.org/controls/continuous-vulnerability-management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cisecurity.org/controls/penetration-tests-and-red-team-exercises" TargetMode="External"/><Relationship Id="rId11" Type="http://schemas.openxmlformats.org/officeDocument/2006/relationships/hyperlink" Target="https://www.cisecurity.org/controls/secure-configuration-for-hardware-and-software-on-mobile-devices-laptops-workstations-and-servers" TargetMode="External"/><Relationship Id="rId5" Type="http://schemas.openxmlformats.org/officeDocument/2006/relationships/hyperlink" Target="https://www.cisecurity.org/controls/account-monitoring-and-control" TargetMode="External"/><Relationship Id="rId10" Type="http://schemas.openxmlformats.org/officeDocument/2006/relationships/hyperlink" Target="https://www.cisecurity.org/controls/data-protection" TargetMode="External"/><Relationship Id="rId4" Type="http://schemas.openxmlformats.org/officeDocument/2006/relationships/hyperlink" Target="https://www.cisecurity.org/controls/maintenance-monitoring-and-analysis-of-audit-logs" TargetMode="External"/><Relationship Id="rId9" Type="http://schemas.openxmlformats.org/officeDocument/2006/relationships/hyperlink" Target="https://www.cisecurity.org/controls/boundary-defense" TargetMode="Externa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ecurity.org/controls/data-recovery-capability" TargetMode="External"/><Relationship Id="rId3" Type="http://schemas.openxmlformats.org/officeDocument/2006/relationships/hyperlink" Target="https://www.cisecurity.org/controls/cis-controls-list/" TargetMode="External"/><Relationship Id="rId7" Type="http://schemas.openxmlformats.org/officeDocument/2006/relationships/hyperlink" Target="https://www.cisecurity.org/controls/incident-response-and-management" TargetMode="External"/><Relationship Id="rId12" Type="http://schemas.openxmlformats.org/officeDocument/2006/relationships/hyperlink" Target="https://www.cisecurity.org/controls/continuous-vulnerability-management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cisecurity.org/controls/penetration-tests-and-red-team-exercises" TargetMode="External"/><Relationship Id="rId11" Type="http://schemas.openxmlformats.org/officeDocument/2006/relationships/hyperlink" Target="https://www.cisecurity.org/controls/secure-configuration-for-hardware-and-software-on-mobile-devices-laptops-workstations-and-servers" TargetMode="External"/><Relationship Id="rId5" Type="http://schemas.openxmlformats.org/officeDocument/2006/relationships/hyperlink" Target="https://www.cisecurity.org/controls/account-monitoring-and-control" TargetMode="External"/><Relationship Id="rId10" Type="http://schemas.openxmlformats.org/officeDocument/2006/relationships/hyperlink" Target="https://www.cisecurity.org/controls/data-protection" TargetMode="External"/><Relationship Id="rId4" Type="http://schemas.openxmlformats.org/officeDocument/2006/relationships/hyperlink" Target="https://www.cisecurity.org/controls/maintenance-monitoring-and-analysis-of-audit-logs" TargetMode="External"/><Relationship Id="rId9" Type="http://schemas.openxmlformats.org/officeDocument/2006/relationships/hyperlink" Target="https://www.cisecurity.org/controls/boundary-defense" TargetMode="External"/></Relationships>
</file>

<file path=ppt/notesSlides/_rels/notes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ecurity.org/controls/data-recovery-capability" TargetMode="External"/><Relationship Id="rId3" Type="http://schemas.openxmlformats.org/officeDocument/2006/relationships/hyperlink" Target="https://www.cisecurity.org/controls/cis-controls-list/" TargetMode="External"/><Relationship Id="rId7" Type="http://schemas.openxmlformats.org/officeDocument/2006/relationships/hyperlink" Target="https://www.cisecurity.org/controls/incident-response-and-management" TargetMode="External"/><Relationship Id="rId12" Type="http://schemas.openxmlformats.org/officeDocument/2006/relationships/hyperlink" Target="https://www.cisecurity.org/controls/continuous-vulnerability-management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cisecurity.org/controls/penetration-tests-and-red-team-exercises" TargetMode="External"/><Relationship Id="rId11" Type="http://schemas.openxmlformats.org/officeDocument/2006/relationships/hyperlink" Target="https://www.cisecurity.org/controls/secure-configuration-for-hardware-and-software-on-mobile-devices-laptops-workstations-and-servers" TargetMode="External"/><Relationship Id="rId5" Type="http://schemas.openxmlformats.org/officeDocument/2006/relationships/hyperlink" Target="https://www.cisecurity.org/controls/account-monitoring-and-control" TargetMode="External"/><Relationship Id="rId10" Type="http://schemas.openxmlformats.org/officeDocument/2006/relationships/hyperlink" Target="https://www.cisecurity.org/controls/data-protection" TargetMode="External"/><Relationship Id="rId4" Type="http://schemas.openxmlformats.org/officeDocument/2006/relationships/hyperlink" Target="https://www.cisecurity.org/controls/maintenance-monitoring-and-analysis-of-audit-logs" TargetMode="External"/><Relationship Id="rId9" Type="http://schemas.openxmlformats.org/officeDocument/2006/relationships/hyperlink" Target="https://www.cisecurity.org/controls/boundary-defense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ttack.mitre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ttack.mitre.org/techniques/T1078/001/" TargetMode="External"/><Relationship Id="rId3" Type="http://schemas.openxmlformats.org/officeDocument/2006/relationships/hyperlink" Target="https://attack.mitre.org/techniques/T1562/002/" TargetMode="External"/><Relationship Id="rId7" Type="http://schemas.openxmlformats.org/officeDocument/2006/relationships/hyperlink" Target="https://github.com/redcanaryco/atomic-red-team/pull/1214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ttack.mitre.org/techniques/T1105/" TargetMode="External"/><Relationship Id="rId5" Type="http://schemas.openxmlformats.org/officeDocument/2006/relationships/hyperlink" Target="https://www.ired.team/offensive-security/defense-evasion/disabling-windows-event-logs-by-suspending-eventlog-service-threads" TargetMode="External"/><Relationship Id="rId10" Type="http://schemas.openxmlformats.org/officeDocument/2006/relationships/hyperlink" Target="https://attack.mitre.org/techniques/T1110/002/" TargetMode="External"/><Relationship Id="rId4" Type="http://schemas.openxmlformats.org/officeDocument/2006/relationships/hyperlink" Target="https://artofpwn.com/phant0m-killing-windows-event-log.html" TargetMode="External"/><Relationship Id="rId9" Type="http://schemas.openxmlformats.org/officeDocument/2006/relationships/hyperlink" Target="https://github.com/redcanaryco/atomic-red-team/pull/1172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icredteam.slack.com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windows/downloads/virtual-machines/" TargetMode="External"/><Relationship Id="rId7" Type="http://schemas.openxmlformats.org/officeDocument/2006/relationships/hyperlink" Target="https://github.com/ukncsc/lme/tree/master/Chapter%202%20Files/GPO%20Deploymen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live.sysinternals.com/Sysmon64.exe" TargetMode="External"/><Relationship Id="rId5" Type="http://schemas.openxmlformats.org/officeDocument/2006/relationships/hyperlink" Target="https://pastebin.com/T9sV27NC" TargetMode="External"/><Relationship Id="rId4" Type="http://schemas.openxmlformats.org/officeDocument/2006/relationships/hyperlink" Target="https://screencast-o-matic.com/u/vqZ/InstallSysmonOlfa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windows/downloads/virtual-machines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microsoft.com/en-us/evalcenter/evaluate-windows-10-enterprise" TargetMode="External"/><Relationship Id="rId5" Type="http://schemas.openxmlformats.org/officeDocument/2006/relationships/hyperlink" Target="https://screencast-o-matic.com/watch/cYjI0wGBZB" TargetMode="External"/><Relationship Id="rId4" Type="http://schemas.openxmlformats.org/officeDocument/2006/relationships/hyperlink" Target="https://pastebin.com/ddcnRaf4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Resources:</a:t>
            </a:r>
          </a:p>
          <a:p>
            <a:r>
              <a:rPr lang="en-US" dirty="0">
                <a:hlinkClick r:id="rId3"/>
              </a:rPr>
              <a:t>https://uwnetid-my.sharepoint.com/personal/moorej1_uw_edu/_layouts/15/onedrive.aspx?id=%2Fpersonal%2Fmoorej1%5Fuw%5Fedu%2FDocuments%2FShared%20with%20Everyone%2FCISO%20InfoSec%20Briefing%2F2020%5FOctober%5FAtomicRedTeam</a:t>
            </a:r>
            <a:endParaRPr lang="en-US" dirty="0">
              <a:cs typeface="Calibri"/>
              <a:hlinkClick r:id="rId3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Let's install and Run Atomic Red Team!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53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Check Symon after to see artifacts after Invoke-AtomicTest</a:t>
            </a:r>
          </a:p>
          <a:p>
            <a:endParaRPr lang="en-US" dirty="0">
              <a:cs typeface="Calibri"/>
            </a:endParaRPr>
          </a:p>
          <a:p>
            <a:r>
              <a:rPr lang="en-US"/>
              <a:t>AtomicTest Attack Chain</a:t>
            </a:r>
          </a:p>
          <a:p>
            <a:r>
              <a:rPr lang="en-US" dirty="0">
                <a:hlinkClick r:id="rId3"/>
              </a:rPr>
              <a:t>https://pastebin.com/9vwfaa1P</a:t>
            </a:r>
            <a:endParaRPr lang="en-US"/>
          </a:p>
          <a:p>
            <a:endParaRPr lang="en-US" dirty="0"/>
          </a:p>
          <a:p>
            <a:r>
              <a:rPr lang="en-US"/>
              <a:t>Invoke-AtomicTest T1562.002 -TestNames 'Kill Event Log Service Threads' -ShowDetailsBrief</a:t>
            </a:r>
          </a:p>
          <a:p>
            <a:r>
              <a:rPr lang="en-US"/>
              <a:t>Invoke-AtomicTest T1105  -ShowDetailsBrief   </a:t>
            </a:r>
          </a:p>
          <a:p>
            <a:r>
              <a:rPr lang="en-US"/>
              <a:t>Invoke-AtomicTest T1040 -TestNumbers 4 –ShowDetailsBrief</a:t>
            </a:r>
          </a:p>
          <a:p>
            <a:r>
              <a:rPr lang="en-US"/>
              <a:t>Invoke-AtomicTest T1078.001 -ShowDetailsBrief</a:t>
            </a:r>
          </a:p>
          <a:p>
            <a:endParaRPr lang="en-US" dirty="0"/>
          </a:p>
          <a:p>
            <a:r>
              <a:rPr lang="en-US"/>
              <a:t>Kill EventLog Service Threads = </a:t>
            </a:r>
            <a:r>
              <a:rPr lang="en-US" dirty="0">
                <a:hlinkClick r:id="rId4"/>
              </a:rPr>
              <a:t>https://attack.mitre.org/techniques/T1562/002/</a:t>
            </a:r>
            <a:endParaRPr lang="en-US"/>
          </a:p>
          <a:p>
            <a:r>
              <a:rPr lang="en-US"/>
              <a:t>LOLB -WinDefend to download file = </a:t>
            </a:r>
            <a:r>
              <a:rPr lang="en-US" dirty="0">
                <a:hlinkClick r:id="rId5"/>
              </a:rPr>
              <a:t>https://attack.mitre.org/techniques/T1105/</a:t>
            </a:r>
            <a:endParaRPr lang="en-US"/>
          </a:p>
          <a:p>
            <a:r>
              <a:rPr lang="en-US"/>
              <a:t>Enable Guest account = </a:t>
            </a:r>
            <a:r>
              <a:rPr lang="en-US" dirty="0">
                <a:hlinkClick r:id="rId6"/>
              </a:rPr>
              <a:t>https://attack.mitre.org/techniques/T1078/001/</a:t>
            </a:r>
            <a:endParaRPr lang="en-US"/>
          </a:p>
          <a:p>
            <a:r>
              <a:rPr lang="en-US"/>
              <a:t>T1040 – Packet Capture: </a:t>
            </a:r>
            <a:r>
              <a:rPr lang="en-US" dirty="0">
                <a:hlinkClick r:id="rId7"/>
              </a:rPr>
              <a:t>https://github.com/redcanaryco/atomic-red-team/pull/1172</a:t>
            </a:r>
            <a:endParaRPr lang="en-US"/>
          </a:p>
          <a:p>
            <a:r>
              <a:rPr lang="en-US"/>
              <a:t>Brute Force: Password Cracking -Hashcat = </a:t>
            </a:r>
            <a:r>
              <a:rPr lang="en-US" dirty="0">
                <a:hlinkClick r:id="rId8"/>
              </a:rPr>
              <a:t>https://attack.mitre.org/techniques/T1110/002/</a:t>
            </a:r>
            <a:endParaRPr lang="en-US"/>
          </a:p>
          <a:p>
            <a:r>
              <a:rPr lang="en-US"/>
              <a:t>Invoke-AtomicTest T1110.002 -ShowDetailsBrief</a:t>
            </a:r>
          </a:p>
          <a:p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Defense Evasion:</a:t>
            </a:r>
            <a:endParaRPr lang="en-US" dirty="0"/>
          </a:p>
          <a:p>
            <a:r>
              <a:rPr lang="en-US">
                <a:cs typeface="Calibri"/>
              </a:rPr>
              <a:t>Recon situational awareness done.</a:t>
            </a:r>
            <a:endParaRPr lang="en-US" dirty="0"/>
          </a:p>
          <a:p>
            <a:r>
              <a:rPr lang="en-US" dirty="0"/>
              <a:t>Invoke-</a:t>
            </a:r>
            <a:r>
              <a:rPr lang="en-US" err="1"/>
              <a:t>AtomicTest</a:t>
            </a:r>
            <a:r>
              <a:rPr lang="en-US" dirty="0"/>
              <a:t> T1562.001 -</a:t>
            </a:r>
            <a:r>
              <a:rPr lang="en-US" err="1"/>
              <a:t>TestName</a:t>
            </a:r>
            <a:r>
              <a:rPr lang="en-US" dirty="0"/>
              <a:t> 'Uninstall Sysmon' -</a:t>
            </a:r>
            <a:r>
              <a:rPr lang="en-US" err="1"/>
              <a:t>ShowDetailsBrief</a:t>
            </a:r>
            <a:endParaRPr lang="en-US" err="1">
              <a:cs typeface="Calibri"/>
            </a:endParaRPr>
          </a:p>
          <a:p>
            <a:r>
              <a:rPr lang="en-US" dirty="0"/>
              <a:t>Invoke-</a:t>
            </a:r>
            <a:r>
              <a:rPr lang="en-US" err="1"/>
              <a:t>AtomicTest</a:t>
            </a:r>
            <a:r>
              <a:rPr lang="en-US" dirty="0"/>
              <a:t> T1562.002 -</a:t>
            </a:r>
            <a:r>
              <a:rPr lang="en-US" err="1"/>
              <a:t>TestNames</a:t>
            </a:r>
            <a:r>
              <a:rPr lang="en-US" dirty="0"/>
              <a:t> 'Kill Event Log Service Threads' -</a:t>
            </a:r>
            <a:r>
              <a:rPr lang="en-US" err="1"/>
              <a:t>ShowDetailsBrief</a:t>
            </a:r>
            <a:endParaRPr lang="en-US" err="1">
              <a:cs typeface="Calibri"/>
            </a:endParaRPr>
          </a:p>
          <a:p>
            <a:r>
              <a:rPr lang="en-US" dirty="0"/>
              <a:t>Invoke-</a:t>
            </a:r>
            <a:r>
              <a:rPr lang="en-US" err="1"/>
              <a:t>AtomicTest</a:t>
            </a:r>
            <a:r>
              <a:rPr lang="en-US" dirty="0"/>
              <a:t> T1562.001 -</a:t>
            </a:r>
            <a:r>
              <a:rPr lang="en-US" err="1"/>
              <a:t>TestNames</a:t>
            </a:r>
            <a:r>
              <a:rPr lang="en-US" dirty="0"/>
              <a:t> 'Tamper with Windows Defender Command Prompt' -</a:t>
            </a:r>
            <a:r>
              <a:rPr lang="en-US" err="1"/>
              <a:t>ShowDetailsBrief</a:t>
            </a:r>
            <a:endParaRPr lang="en-US" err="1">
              <a:cs typeface="Calibri"/>
            </a:endParaRPr>
          </a:p>
          <a:p>
            <a:r>
              <a:rPr lang="en-US" dirty="0"/>
              <a:t>Invoke-</a:t>
            </a:r>
            <a:r>
              <a:rPr lang="en-US" err="1"/>
              <a:t>AtomicTest</a:t>
            </a:r>
            <a:r>
              <a:rPr lang="en-US" dirty="0"/>
              <a:t> T1562.001 -</a:t>
            </a:r>
            <a:r>
              <a:rPr lang="en-US" err="1"/>
              <a:t>TestNames</a:t>
            </a:r>
            <a:r>
              <a:rPr lang="en-US" dirty="0"/>
              <a:t> 'AMSI Bypass - AMSI </a:t>
            </a:r>
            <a:r>
              <a:rPr lang="en-US" err="1"/>
              <a:t>InitFailed</a:t>
            </a:r>
            <a:r>
              <a:rPr lang="en-US" dirty="0"/>
              <a:t>' -</a:t>
            </a:r>
            <a:r>
              <a:rPr lang="en-US" err="1"/>
              <a:t>ShowDetailsBrief</a:t>
            </a:r>
            <a:endParaRPr lang="en-US" err="1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73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you want to be a Red Team Hacker, cool lets emulate common TTPS from Mitre ATT&amp;CK</a:t>
            </a:r>
          </a:p>
          <a:p>
            <a:r>
              <a:rPr lang="en-US"/>
              <a:t> </a:t>
            </a:r>
          </a:p>
          <a:p>
            <a:r>
              <a:rPr lang="en-US"/>
              <a:t>Beyond Secure Configs with benchmarks, Beyond GPO for scale, Its Detection! </a:t>
            </a:r>
          </a:p>
          <a:p>
            <a:r>
              <a:rPr lang="en-US"/>
              <a:t>(if adversary gets past those, this will see it, hopefully)</a:t>
            </a:r>
          </a:p>
          <a:p>
            <a:r>
              <a:rPr lang="en-US"/>
              <a:t> </a:t>
            </a:r>
          </a:p>
          <a:p>
            <a:r>
              <a:rPr lang="en-US"/>
              <a:t>Budget, skills friendly...</a:t>
            </a:r>
          </a:p>
          <a:p>
            <a:r>
              <a:rPr lang="en-US"/>
              <a:t> </a:t>
            </a:r>
          </a:p>
          <a:p>
            <a:r>
              <a:rPr lang="en-US"/>
              <a:t>What to Protect? </a:t>
            </a:r>
          </a:p>
          <a:p>
            <a:r>
              <a:rPr lang="en-US"/>
              <a:t>Data (Confidential or regulated such as FERPA, PCI, PHI)</a:t>
            </a:r>
          </a:p>
          <a:p>
            <a:r>
              <a:rPr lang="en-US"/>
              <a:t> </a:t>
            </a:r>
          </a:p>
          <a:p>
            <a:r>
              <a:rPr lang="en-US"/>
              <a:t>Whats at Risk? (Threat and impact if realized)</a:t>
            </a:r>
          </a:p>
          <a:p>
            <a:r>
              <a:rPr lang="en-US"/>
              <a:t>What do adversaries do? Use Atomic Red Team (Threat Model?)</a:t>
            </a:r>
          </a:p>
          <a:p>
            <a:r>
              <a:rPr lang="en-US"/>
              <a:t> </a:t>
            </a:r>
          </a:p>
          <a:p>
            <a:r>
              <a:rPr lang="en-US"/>
              <a:t>Plan-Test-Notes-DetectionAlerts-IsitValuable-WhatsMostImpactful</a:t>
            </a:r>
          </a:p>
          <a:p>
            <a:r>
              <a:rPr lang="en-US"/>
              <a:t> </a:t>
            </a:r>
          </a:p>
          <a:p>
            <a:r>
              <a:rPr lang="en-US"/>
              <a:t>Threat Aware fore Admins (wish I knew what to look for or turn on in the logs) Know whats Events are in Sysmon and why they are triggered</a:t>
            </a:r>
          </a:p>
          <a:p>
            <a:r>
              <a:rPr lang="en-US"/>
              <a:t> </a:t>
            </a:r>
          </a:p>
          <a:p>
            <a:r>
              <a:rPr lang="en-US"/>
              <a:t>Detection such as Sysmon (AuditD)will get you a long way, don't count on Win defaults</a:t>
            </a:r>
          </a:p>
          <a:p>
            <a:r>
              <a:rPr lang="en-US"/>
              <a:t> </a:t>
            </a:r>
          </a:p>
          <a:p>
            <a:r>
              <a:rPr lang="en-US"/>
              <a:t>Create a Data wiki to note improvements and relationships to events (Attacks (TTP) with Detection methods) Mordor does this.</a:t>
            </a:r>
          </a:p>
          <a:p>
            <a:r>
              <a:rPr lang="en-US"/>
              <a:t>Be Better Today than Yesterday!</a:t>
            </a:r>
          </a:p>
          <a:p>
            <a:r>
              <a:rPr lang="en-US" dirty="0">
                <a:hlinkClick r:id="rId3"/>
              </a:rPr>
              <a:t>https://github.com/OTRF/mordor</a:t>
            </a:r>
            <a:endParaRPr lang="en-US"/>
          </a:p>
          <a:p>
            <a:r>
              <a:rPr lang="en-US" dirty="0">
                <a:hlinkClick r:id="rId4"/>
              </a:rPr>
              <a:t>https://github.com/OTRF/mordor/tree/master/datasets/small/windows/credential_access/host</a:t>
            </a:r>
            <a:endParaRPr lang="en-US"/>
          </a:p>
          <a:p>
            <a:r>
              <a:rPr lang="en-US"/>
              <a:t> </a:t>
            </a:r>
          </a:p>
          <a:p>
            <a:r>
              <a:rPr lang="en-US"/>
              <a:t>Use Sigma to hunt</a:t>
            </a:r>
          </a:p>
          <a:p>
            <a:r>
              <a:rPr lang="en-US" dirty="0">
                <a:hlinkClick r:id="rId5"/>
              </a:rPr>
              <a:t>https://www.nextron-systems.com/2018/02/10/write-sigma-rules/</a:t>
            </a:r>
            <a:endParaRPr lang="en-US"/>
          </a:p>
          <a:p>
            <a:r>
              <a:rPr lang="en-US"/>
              <a:t>sccm: account, source IP, folders, and default commands at times.</a:t>
            </a:r>
          </a:p>
          <a:p>
            <a:r>
              <a:rPr lang="en-US"/>
              <a:t>search cmd line... search multiple fields and queries at once, will make Kibana sad</a:t>
            </a:r>
          </a:p>
          <a:p>
            <a:r>
              <a:rPr lang="en-US"/>
              <a:t> </a:t>
            </a:r>
          </a:p>
          <a:p>
            <a:r>
              <a:rPr lang="en-US"/>
              <a:t> </a:t>
            </a:r>
          </a:p>
          <a:p>
            <a:r>
              <a:rPr lang="en-US" dirty="0">
                <a:hlinkClick r:id="rId6"/>
              </a:rPr>
              <a:t>https://strontic.github.io/</a:t>
            </a:r>
            <a:endParaRPr lang="en-US"/>
          </a:p>
          <a:p>
            <a:r>
              <a:rPr lang="en-US"/>
              <a:t>Mandiant IOC editor</a:t>
            </a:r>
          </a:p>
          <a:p>
            <a:r>
              <a:rPr lang="en-US"/>
              <a:t>https://lolbas-project.github.io/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27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Start-AtomicGUI</a:t>
            </a:r>
          </a:p>
          <a:p>
            <a:r>
              <a:rPr lang="en-US">
                <a:cs typeface="Calibri"/>
              </a:rPr>
              <a:t>Go to ART github and FIND/SEARCH for T1078</a:t>
            </a:r>
            <a:endParaRPr lang="en-US" dirty="0">
              <a:cs typeface="Calibri"/>
            </a:endParaRPr>
          </a:p>
          <a:p>
            <a:r>
              <a:rPr lang="en-US" dirty="0">
                <a:hlinkClick r:id="rId3"/>
              </a:rPr>
              <a:t>https://github.com/redcanaryco/atomic-red-team/blob/a97f3f7e3a1d16e5e174b4132bb0fe5b7aa5ae87/atomics/T1078.001/T1078.001.yaml</a:t>
            </a:r>
            <a:endParaRPr lang="en-US"/>
          </a:p>
          <a:p>
            <a:endParaRPr lang="en-US" dirty="0"/>
          </a:p>
          <a:p>
            <a:r>
              <a:rPr lang="en-US">
                <a:cs typeface="Calibri"/>
              </a:rPr>
              <a:t>AtomicTest Attack Chain</a:t>
            </a:r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https://pastebin.com/9vwfaa1P</a:t>
            </a:r>
            <a:endParaRPr lang="en-US"/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  <a:hlinkClick r:id="rId5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50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https://www.cisecurity.org/controls/cis-controls-list/</a:t>
            </a:r>
            <a:endParaRPr lang="en-US" dirty="0"/>
          </a:p>
          <a:p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  <a:hlinkClick r:id="rId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1685BF"/>
                </a:solidFill>
                <a:effectLst/>
                <a:latin typeface="Open Sans Regular"/>
                <a:hlinkClick r:id="rId4"/>
              </a:rPr>
              <a:t>6. Maintenance, Monitoring and Analysis of Audit Logs</a:t>
            </a:r>
            <a:r>
              <a:rPr lang="en-US" b="0" i="0" u="none" strike="noStrike" dirty="0">
                <a:solidFill>
                  <a:srgbClr val="1685BF"/>
                </a:solidFill>
                <a:effectLst/>
                <a:latin typeface="Open Sans Regular"/>
              </a:rPr>
              <a:t> 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(Log and monitor activity for malicious activity)</a:t>
            </a:r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  <a:hlinkClick r:id="rId5"/>
              </a:rPr>
              <a:t>16. Account Monitoring and Control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 (Log and monitor activity for malicious activity)</a:t>
            </a:r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003B5C"/>
                </a:solidFill>
                <a:effectLst/>
                <a:latin typeface="Open Sans Regular"/>
                <a:hlinkClick r:id="rId6"/>
              </a:rPr>
              <a:t>20. Penetration Tests and Red Team Exercises</a:t>
            </a:r>
            <a:r>
              <a:rPr lang="en-US" b="0" i="0" u="none" strike="noStrike" dirty="0">
                <a:solidFill>
                  <a:srgbClr val="003B5C"/>
                </a:solidFill>
                <a:effectLst/>
                <a:latin typeface="Open Sans Regular"/>
              </a:rPr>
              <a:t> (Test assumptions or obtain awareness)</a:t>
            </a:r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  <a:p>
            <a:r>
              <a:rPr lang="en-US" b="0" i="0" u="sng" dirty="0">
                <a:solidFill>
                  <a:srgbClr val="003B5C"/>
                </a:solidFill>
                <a:effectLst/>
                <a:latin typeface="Open Sans Regular"/>
                <a:hlinkClick r:id="rId7"/>
              </a:rPr>
              <a:t>19. Incident Response and Management</a:t>
            </a:r>
            <a:r>
              <a:rPr lang="en-US" b="0" i="0" u="sng" dirty="0">
                <a:solidFill>
                  <a:srgbClr val="003B5C"/>
                </a:solidFill>
                <a:effectLst/>
                <a:latin typeface="Open Sans Regular"/>
              </a:rPr>
              <a:t> (After investigation some Security things become tasks)</a:t>
            </a:r>
          </a:p>
          <a:p>
            <a:endParaRPr lang="en-US" b="0" i="0" u="sng" strike="noStrike" dirty="0">
              <a:solidFill>
                <a:srgbClr val="003B5C"/>
              </a:solidFill>
              <a:effectLst/>
              <a:latin typeface="Open Sans Regular"/>
            </a:endParaRPr>
          </a:p>
          <a:p>
            <a:endParaRPr lang="en-US" b="0" i="0" u="sng" strike="noStrike" dirty="0">
              <a:solidFill>
                <a:srgbClr val="003B5C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  <a:hlinkClick r:id="rId8"/>
              </a:rPr>
              <a:t>10. Data Recovery Capabilities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 (Ransomware)</a:t>
            </a:r>
            <a:endParaRPr lang="en-US" b="0" i="0" u="sng" strike="noStrike" dirty="0">
              <a:solidFill>
                <a:srgbClr val="003B5C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  <a:hlinkClick r:id="rId9"/>
              </a:rPr>
              <a:t>12. Boundary Defense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 (exfiltration or access)</a:t>
            </a:r>
            <a:endParaRPr lang="en-US" b="0" i="0" u="none" strike="noStrike" dirty="0">
              <a:solidFill>
                <a:srgbClr val="7C878E"/>
              </a:solidFill>
              <a:effectLst/>
              <a:latin typeface="Open Sans Regular"/>
              <a:hlinkClick r:id="rId10"/>
            </a:endParaRPr>
          </a:p>
          <a:p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  <a:hlinkClick r:id="rId10"/>
              </a:rPr>
              <a:t>13. Data Protection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 (encrypted data)</a:t>
            </a:r>
            <a:endParaRPr lang="en-US" b="0" i="0" u="sng" strike="noStrike" dirty="0">
              <a:solidFill>
                <a:srgbClr val="003B5C"/>
              </a:solidFill>
              <a:effectLst/>
              <a:latin typeface="Open Sans Regular"/>
            </a:endParaRPr>
          </a:p>
          <a:p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  <a:hlinkClick r:id="rId11"/>
              </a:rPr>
              <a:t>5. Secure Configuration for Hardware and Software on Mobile Devices, Laptops, Workstations and Servers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 (Securing via Benchmarks, Vendor recommendations)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  <a:hlinkClick r:id="rId12"/>
              </a:rPr>
              <a:t>3. Continuous Vulnerability Management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 (</a:t>
            </a:r>
            <a:r>
              <a:rPr lang="en-US" b="0" i="0" u="none" strike="noStrike" dirty="0" err="1">
                <a:solidFill>
                  <a:srgbClr val="0086BF"/>
                </a:solidFill>
                <a:effectLst/>
                <a:latin typeface="Open Sans Regular"/>
              </a:rPr>
              <a:t>Applocker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, Windows Update For Business, GPOs, Benchmarks, Alerts for US-CISA, </a:t>
            </a:r>
            <a:r>
              <a:rPr lang="en-US" b="0" i="0" u="none" strike="noStrike" dirty="0" err="1">
                <a:solidFill>
                  <a:srgbClr val="0086BF"/>
                </a:solidFill>
                <a:effectLst/>
                <a:latin typeface="Open Sans Regular"/>
              </a:rPr>
              <a:t>WordpressDB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, </a:t>
            </a:r>
            <a:r>
              <a:rPr lang="en-US" b="0" i="0" u="none" strike="noStrike" dirty="0" err="1">
                <a:solidFill>
                  <a:srgbClr val="0086BF"/>
                </a:solidFill>
                <a:effectLst/>
                <a:latin typeface="Open Sans Regular"/>
              </a:rPr>
              <a:t>etc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)</a:t>
            </a:r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  <a:hlinkClick r:id="rId4"/>
            </a:endParaRPr>
          </a:p>
          <a:p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47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https://www.cisecurity.org/controls/cis-controls-list/</a:t>
            </a:r>
            <a:endParaRPr lang="en-US" dirty="0"/>
          </a:p>
          <a:p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  <a:hlinkClick r:id="rId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1685BF"/>
                </a:solidFill>
                <a:effectLst/>
                <a:latin typeface="Open Sans Regular"/>
                <a:hlinkClick r:id="rId4"/>
              </a:rPr>
              <a:t>6. Maintenance, Monitoring and Analysis of Audit Logs</a:t>
            </a:r>
            <a:r>
              <a:rPr lang="en-US" b="0" i="0" u="none" strike="noStrike" dirty="0">
                <a:solidFill>
                  <a:srgbClr val="1685BF"/>
                </a:solidFill>
                <a:effectLst/>
                <a:latin typeface="Open Sans Regular"/>
              </a:rPr>
              <a:t> 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(Log and monitor activity for malicious activity)</a:t>
            </a:r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  <a:hlinkClick r:id="rId5"/>
              </a:rPr>
              <a:t>16. Account Monitoring and Control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 (Log and monitor activity for malicious activity)</a:t>
            </a:r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003B5C"/>
                </a:solidFill>
                <a:effectLst/>
                <a:latin typeface="Open Sans Regular"/>
                <a:hlinkClick r:id="rId6"/>
              </a:rPr>
              <a:t>20. Penetration Tests and Red Team Exercises</a:t>
            </a:r>
            <a:r>
              <a:rPr lang="en-US" b="0" i="0" u="none" strike="noStrike" dirty="0">
                <a:solidFill>
                  <a:srgbClr val="003B5C"/>
                </a:solidFill>
                <a:effectLst/>
                <a:latin typeface="Open Sans Regular"/>
              </a:rPr>
              <a:t> (Test assumptions or obtain awareness)</a:t>
            </a:r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  <a:p>
            <a:r>
              <a:rPr lang="en-US" b="0" i="0" u="sng" dirty="0">
                <a:solidFill>
                  <a:srgbClr val="003B5C"/>
                </a:solidFill>
                <a:effectLst/>
                <a:latin typeface="Open Sans Regular"/>
                <a:hlinkClick r:id="rId7"/>
              </a:rPr>
              <a:t>19. Incident Response and Management</a:t>
            </a:r>
            <a:r>
              <a:rPr lang="en-US" b="0" i="0" u="sng" dirty="0">
                <a:solidFill>
                  <a:srgbClr val="003B5C"/>
                </a:solidFill>
                <a:effectLst/>
                <a:latin typeface="Open Sans Regular"/>
              </a:rPr>
              <a:t> (After investigation some Security things become tasks)</a:t>
            </a:r>
          </a:p>
          <a:p>
            <a:endParaRPr lang="en-US" b="0" i="0" u="sng" strike="noStrike" dirty="0">
              <a:solidFill>
                <a:srgbClr val="003B5C"/>
              </a:solidFill>
              <a:effectLst/>
              <a:latin typeface="Open Sans Regular"/>
            </a:endParaRPr>
          </a:p>
          <a:p>
            <a:endParaRPr lang="en-US" b="0" i="0" u="sng" strike="noStrike" dirty="0">
              <a:solidFill>
                <a:srgbClr val="003B5C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  <a:hlinkClick r:id="rId8"/>
              </a:rPr>
              <a:t>10. Data Recovery Capabilities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 (Ransomware)</a:t>
            </a:r>
            <a:endParaRPr lang="en-US" b="0" i="0" u="sng" strike="noStrike" dirty="0">
              <a:solidFill>
                <a:srgbClr val="003B5C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  <a:hlinkClick r:id="rId9"/>
              </a:rPr>
              <a:t>12. Boundary Defense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 (exfiltration or access)</a:t>
            </a:r>
            <a:endParaRPr lang="en-US" b="0" i="0" u="none" strike="noStrike" dirty="0">
              <a:solidFill>
                <a:srgbClr val="7C878E"/>
              </a:solidFill>
              <a:effectLst/>
              <a:latin typeface="Open Sans Regular"/>
              <a:hlinkClick r:id="rId10"/>
            </a:endParaRPr>
          </a:p>
          <a:p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  <a:hlinkClick r:id="rId10"/>
              </a:rPr>
              <a:t>13. Data Protection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 (encrypted data)</a:t>
            </a:r>
            <a:endParaRPr lang="en-US" b="0" i="0" u="sng" strike="noStrike" dirty="0">
              <a:solidFill>
                <a:srgbClr val="003B5C"/>
              </a:solidFill>
              <a:effectLst/>
              <a:latin typeface="Open Sans Regular"/>
            </a:endParaRPr>
          </a:p>
          <a:p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  <a:hlinkClick r:id="rId11"/>
              </a:rPr>
              <a:t>5. Secure Configuration for Hardware and Software on Mobile Devices, Laptops, Workstations and Servers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 (Securing via Benchmarks, Vendor recommendations)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  <a:hlinkClick r:id="rId12"/>
              </a:rPr>
              <a:t>3. Continuous Vulnerability Management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 (</a:t>
            </a:r>
            <a:r>
              <a:rPr lang="en-US" b="0" i="0" u="none" strike="noStrike" dirty="0" err="1">
                <a:solidFill>
                  <a:srgbClr val="0086BF"/>
                </a:solidFill>
                <a:effectLst/>
                <a:latin typeface="Open Sans Regular"/>
              </a:rPr>
              <a:t>Applocker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, Windows Update For Business, GPOs, Benchmarks, Alerts for US-CISA, </a:t>
            </a:r>
            <a:r>
              <a:rPr lang="en-US" b="0" i="0" u="none" strike="noStrike" dirty="0" err="1">
                <a:solidFill>
                  <a:srgbClr val="0086BF"/>
                </a:solidFill>
                <a:effectLst/>
                <a:latin typeface="Open Sans Regular"/>
              </a:rPr>
              <a:t>WordpressDB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, </a:t>
            </a:r>
            <a:r>
              <a:rPr lang="en-US" b="0" i="0" u="none" strike="noStrike" dirty="0" err="1">
                <a:solidFill>
                  <a:srgbClr val="0086BF"/>
                </a:solidFill>
                <a:effectLst/>
                <a:latin typeface="Open Sans Regular"/>
              </a:rPr>
              <a:t>etc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)</a:t>
            </a:r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  <a:hlinkClick r:id="rId4"/>
            </a:endParaRPr>
          </a:p>
          <a:p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08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https://www.cisecurity.org/controls/cis-controls-list/</a:t>
            </a:r>
            <a:endParaRPr lang="en-US" dirty="0"/>
          </a:p>
          <a:p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  <a:hlinkClick r:id="rId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1685BF"/>
                </a:solidFill>
                <a:effectLst/>
                <a:latin typeface="Open Sans Regular"/>
                <a:hlinkClick r:id="rId4"/>
              </a:rPr>
              <a:t>6. Maintenance, Monitoring and Analysis of Audit Logs</a:t>
            </a:r>
            <a:r>
              <a:rPr lang="en-US" b="0" i="0" u="none" strike="noStrike" dirty="0">
                <a:solidFill>
                  <a:srgbClr val="1685BF"/>
                </a:solidFill>
                <a:effectLst/>
                <a:latin typeface="Open Sans Regular"/>
              </a:rPr>
              <a:t> 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(Log and monitor activity for malicious activity)</a:t>
            </a:r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  <a:hlinkClick r:id="rId5"/>
              </a:rPr>
              <a:t>16. Account Monitoring and Control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 (Log and monitor activity for malicious activity)</a:t>
            </a:r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003B5C"/>
                </a:solidFill>
                <a:effectLst/>
                <a:latin typeface="Open Sans Regular"/>
                <a:hlinkClick r:id="rId6"/>
              </a:rPr>
              <a:t>20. Penetration Tests and Red Team Exercises</a:t>
            </a:r>
            <a:r>
              <a:rPr lang="en-US" b="0" i="0" u="none" strike="noStrike" dirty="0">
                <a:solidFill>
                  <a:srgbClr val="003B5C"/>
                </a:solidFill>
                <a:effectLst/>
                <a:latin typeface="Open Sans Regular"/>
              </a:rPr>
              <a:t> (Test assumptions or obtain awareness)</a:t>
            </a:r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  <a:p>
            <a:r>
              <a:rPr lang="en-US" b="0" i="0" u="sng" dirty="0">
                <a:solidFill>
                  <a:srgbClr val="003B5C"/>
                </a:solidFill>
                <a:effectLst/>
                <a:latin typeface="Open Sans Regular"/>
                <a:hlinkClick r:id="rId7"/>
              </a:rPr>
              <a:t>19. Incident Response and Management</a:t>
            </a:r>
            <a:r>
              <a:rPr lang="en-US" b="0" i="0" u="sng" dirty="0">
                <a:solidFill>
                  <a:srgbClr val="003B5C"/>
                </a:solidFill>
                <a:effectLst/>
                <a:latin typeface="Open Sans Regular"/>
              </a:rPr>
              <a:t> (After investigation some Security things become tasks)</a:t>
            </a:r>
          </a:p>
          <a:p>
            <a:endParaRPr lang="en-US" b="0" i="0" u="sng" strike="noStrike" dirty="0">
              <a:solidFill>
                <a:srgbClr val="003B5C"/>
              </a:solidFill>
              <a:effectLst/>
              <a:latin typeface="Open Sans Regular"/>
            </a:endParaRPr>
          </a:p>
          <a:p>
            <a:endParaRPr lang="en-US" b="0" i="0" u="sng" strike="noStrike" dirty="0">
              <a:solidFill>
                <a:srgbClr val="003B5C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  <a:hlinkClick r:id="rId8"/>
              </a:rPr>
              <a:t>10. Data Recovery Capabilities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 (Ransomware)</a:t>
            </a:r>
            <a:endParaRPr lang="en-US" b="0" i="0" u="sng" strike="noStrike" dirty="0">
              <a:solidFill>
                <a:srgbClr val="003B5C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  <a:hlinkClick r:id="rId9"/>
              </a:rPr>
              <a:t>12. Boundary Defense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 (exfiltration or access)</a:t>
            </a:r>
            <a:endParaRPr lang="en-US" b="0" i="0" u="none" strike="noStrike" dirty="0">
              <a:solidFill>
                <a:srgbClr val="7C878E"/>
              </a:solidFill>
              <a:effectLst/>
              <a:latin typeface="Open Sans Regular"/>
              <a:hlinkClick r:id="rId10"/>
            </a:endParaRPr>
          </a:p>
          <a:p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  <a:hlinkClick r:id="rId10"/>
              </a:rPr>
              <a:t>13. Data Protection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 (encrypted data)</a:t>
            </a:r>
            <a:endParaRPr lang="en-US" b="0" i="0" u="sng" strike="noStrike" dirty="0">
              <a:solidFill>
                <a:srgbClr val="003B5C"/>
              </a:solidFill>
              <a:effectLst/>
              <a:latin typeface="Open Sans Regular"/>
            </a:endParaRPr>
          </a:p>
          <a:p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  <a:hlinkClick r:id="rId11"/>
              </a:rPr>
              <a:t>5. Secure Configuration for Hardware and Software on Mobile Devices, Laptops, Workstations and Servers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 (Securing via Benchmarks, Vendor recommendations)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  <a:hlinkClick r:id="rId12"/>
              </a:rPr>
              <a:t>3. Continuous Vulnerability Management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 (</a:t>
            </a:r>
            <a:r>
              <a:rPr lang="en-US" b="0" i="0" u="none" strike="noStrike" dirty="0" err="1">
                <a:solidFill>
                  <a:srgbClr val="0086BF"/>
                </a:solidFill>
                <a:effectLst/>
                <a:latin typeface="Open Sans Regular"/>
              </a:rPr>
              <a:t>Applocker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, Windows Update For Business, GPOs, Benchmarks, Alerts for US-CISA, </a:t>
            </a:r>
            <a:r>
              <a:rPr lang="en-US" b="0" i="0" u="none" strike="noStrike" dirty="0" err="1">
                <a:solidFill>
                  <a:srgbClr val="0086BF"/>
                </a:solidFill>
                <a:effectLst/>
                <a:latin typeface="Open Sans Regular"/>
              </a:rPr>
              <a:t>WordpressDB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, </a:t>
            </a:r>
            <a:r>
              <a:rPr lang="en-US" b="0" i="0" u="none" strike="noStrike" dirty="0" err="1">
                <a:solidFill>
                  <a:srgbClr val="0086BF"/>
                </a:solidFill>
                <a:effectLst/>
                <a:latin typeface="Open Sans Regular"/>
              </a:rPr>
              <a:t>etc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)</a:t>
            </a:r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  <a:hlinkClick r:id="rId4"/>
            </a:endParaRPr>
          </a:p>
          <a:p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80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https://www.cisecurity.org/controls/cis-controls-list/</a:t>
            </a:r>
            <a:endParaRPr lang="en-US" dirty="0"/>
          </a:p>
          <a:p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  <a:hlinkClick r:id="rId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1685BF"/>
                </a:solidFill>
                <a:effectLst/>
                <a:latin typeface="Open Sans Regular"/>
                <a:hlinkClick r:id="rId4"/>
              </a:rPr>
              <a:t>6. Maintenance, Monitoring and Analysis of Audit Logs</a:t>
            </a:r>
            <a:r>
              <a:rPr lang="en-US" b="0" i="0" u="none" strike="noStrike" dirty="0">
                <a:solidFill>
                  <a:srgbClr val="1685BF"/>
                </a:solidFill>
                <a:effectLst/>
                <a:latin typeface="Open Sans Regular"/>
              </a:rPr>
              <a:t> 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(Log and monitor activity for malicious activity)</a:t>
            </a:r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  <a:hlinkClick r:id="rId5"/>
              </a:rPr>
              <a:t>16. Account Monitoring and Control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 (Log and monitor activity for malicious activity)</a:t>
            </a:r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003B5C"/>
                </a:solidFill>
                <a:effectLst/>
                <a:latin typeface="Open Sans Regular"/>
                <a:hlinkClick r:id="rId6"/>
              </a:rPr>
              <a:t>20. Penetration Tests and Red Team Exercises</a:t>
            </a:r>
            <a:r>
              <a:rPr lang="en-US" b="0" i="0" u="none" strike="noStrike" dirty="0">
                <a:solidFill>
                  <a:srgbClr val="003B5C"/>
                </a:solidFill>
                <a:effectLst/>
                <a:latin typeface="Open Sans Regular"/>
              </a:rPr>
              <a:t> (Test assumptions or obtain awareness)</a:t>
            </a:r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  <a:p>
            <a:r>
              <a:rPr lang="en-US" b="0" i="0" u="sng" dirty="0">
                <a:solidFill>
                  <a:srgbClr val="003B5C"/>
                </a:solidFill>
                <a:effectLst/>
                <a:latin typeface="Open Sans Regular"/>
                <a:hlinkClick r:id="rId7"/>
              </a:rPr>
              <a:t>19. Incident Response and Management</a:t>
            </a:r>
            <a:r>
              <a:rPr lang="en-US" b="0" i="0" u="sng" dirty="0">
                <a:solidFill>
                  <a:srgbClr val="003B5C"/>
                </a:solidFill>
                <a:effectLst/>
                <a:latin typeface="Open Sans Regular"/>
              </a:rPr>
              <a:t> (After investigation some Security things become tasks)</a:t>
            </a:r>
          </a:p>
          <a:p>
            <a:endParaRPr lang="en-US" b="0" i="0" u="sng" strike="noStrike" dirty="0">
              <a:solidFill>
                <a:srgbClr val="003B5C"/>
              </a:solidFill>
              <a:effectLst/>
              <a:latin typeface="Open Sans Regular"/>
            </a:endParaRPr>
          </a:p>
          <a:p>
            <a:endParaRPr lang="en-US" b="0" i="0" u="sng" strike="noStrike" dirty="0">
              <a:solidFill>
                <a:srgbClr val="003B5C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  <a:hlinkClick r:id="rId8"/>
              </a:rPr>
              <a:t>10. Data Recovery Capabilities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 (Ransomware)</a:t>
            </a:r>
            <a:endParaRPr lang="en-US" b="0" i="0" u="sng" strike="noStrike" dirty="0">
              <a:solidFill>
                <a:srgbClr val="003B5C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  <a:hlinkClick r:id="rId9"/>
              </a:rPr>
              <a:t>12. Boundary Defense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 (exfiltration or access)</a:t>
            </a:r>
            <a:endParaRPr lang="en-US" b="0" i="0" u="none" strike="noStrike" dirty="0">
              <a:solidFill>
                <a:srgbClr val="7C878E"/>
              </a:solidFill>
              <a:effectLst/>
              <a:latin typeface="Open Sans Regular"/>
              <a:hlinkClick r:id="rId10"/>
            </a:endParaRPr>
          </a:p>
          <a:p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  <a:hlinkClick r:id="rId10"/>
              </a:rPr>
              <a:t>13. Data Protection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 (encrypted data)</a:t>
            </a:r>
            <a:endParaRPr lang="en-US" b="0" i="0" u="sng" strike="noStrike" dirty="0">
              <a:solidFill>
                <a:srgbClr val="003B5C"/>
              </a:solidFill>
              <a:effectLst/>
              <a:latin typeface="Open Sans Regular"/>
            </a:endParaRPr>
          </a:p>
          <a:p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  <a:hlinkClick r:id="rId11"/>
              </a:rPr>
              <a:t>5. Secure Configuration for Hardware and Software on Mobile Devices, Laptops, Workstations and Servers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 (Securing via Benchmarks, Vendor recommendations)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  <a:hlinkClick r:id="rId12"/>
              </a:rPr>
              <a:t>3. Continuous Vulnerability Management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 (</a:t>
            </a:r>
            <a:r>
              <a:rPr lang="en-US" b="0" i="0" u="none" strike="noStrike" dirty="0" err="1">
                <a:solidFill>
                  <a:srgbClr val="0086BF"/>
                </a:solidFill>
                <a:effectLst/>
                <a:latin typeface="Open Sans Regular"/>
              </a:rPr>
              <a:t>Applocker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, Windows Update For Business, GPOs, Benchmarks, Alerts for US-CISA, </a:t>
            </a:r>
            <a:r>
              <a:rPr lang="en-US" b="0" i="0" u="none" strike="noStrike" dirty="0" err="1">
                <a:solidFill>
                  <a:srgbClr val="0086BF"/>
                </a:solidFill>
                <a:effectLst/>
                <a:latin typeface="Open Sans Regular"/>
              </a:rPr>
              <a:t>WordpressDB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, </a:t>
            </a:r>
            <a:r>
              <a:rPr lang="en-US" b="0" i="0" u="none" strike="noStrike" dirty="0" err="1">
                <a:solidFill>
                  <a:srgbClr val="0086BF"/>
                </a:solidFill>
                <a:effectLst/>
                <a:latin typeface="Open Sans Regular"/>
              </a:rPr>
              <a:t>etc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)</a:t>
            </a:r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  <a:hlinkClick r:id="rId4"/>
            </a:endParaRPr>
          </a:p>
          <a:p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06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Protect &amp; Defend: 0365 Microsoft Threat Protection </a:t>
            </a: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30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82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for will help everyone</a:t>
            </a:r>
          </a:p>
          <a:p>
            <a:r>
              <a:rPr lang="en-US"/>
              <a:t>Managers sending this info to Admins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59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System admin of AS/400, Linux, Windows, Mac machines and ensuring corp internal stuff (AD.Virus,DDOS) worked </a:t>
            </a:r>
          </a:p>
          <a:p>
            <a:r>
              <a:rPr lang="en-US"/>
              <a:t>As well as Nintendo.com, WiiShop to download games, DevOps, etc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46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Install and run Red Canary Atomic Red Team</a:t>
            </a:r>
          </a:p>
          <a:p>
            <a:r>
              <a:rPr lang="en-US" dirty="0">
                <a:cs typeface="Calibri"/>
              </a:rPr>
              <a:t>However we will need to know a little about </a:t>
            </a:r>
            <a:r>
              <a:rPr lang="en-US" dirty="0" err="1">
                <a:cs typeface="Calibri"/>
              </a:rPr>
              <a:t>Mitre</a:t>
            </a:r>
            <a:r>
              <a:rPr lang="en-US" dirty="0">
                <a:cs typeface="Calibri"/>
              </a:rPr>
              <a:t> ATT&amp;CK as its related.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78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>
                <a:hlinkClick r:id="rId3"/>
              </a:rPr>
              <a:t>https://attack.mitre.org/</a:t>
            </a:r>
            <a:endParaRPr lang="en-US"/>
          </a:p>
          <a:p>
            <a:r>
              <a:rPr lang="en-US"/>
              <a:t>A group of Adversary Tactics, Techniques </a:t>
            </a:r>
          </a:p>
          <a:p>
            <a:endParaRPr lang="en-US" dirty="0"/>
          </a:p>
          <a:p>
            <a:r>
              <a:rPr lang="en-US"/>
              <a:t>We will tour the Mitre ATTACK enough to see their Tactics ID</a:t>
            </a:r>
          </a:p>
          <a:p>
            <a:pPr>
              <a:defRPr/>
            </a:pPr>
            <a:r>
              <a:rPr lang="en-US"/>
              <a:t>Let go to the Matrics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36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SEE MITIGATIONS Section, very useful.</a:t>
            </a:r>
            <a:endParaRPr lang="en-US" dirty="0"/>
          </a:p>
          <a:p>
            <a:endParaRPr lang="en-US" dirty="0"/>
          </a:p>
          <a:p>
            <a:r>
              <a:rPr lang="en-US"/>
              <a:t>Kill </a:t>
            </a:r>
            <a:r>
              <a:rPr lang="en-US" dirty="0" err="1"/>
              <a:t>EventLog</a:t>
            </a:r>
            <a:r>
              <a:rPr lang="en-US" dirty="0"/>
              <a:t> Service Threads = </a:t>
            </a:r>
            <a:r>
              <a:rPr lang="en-US" dirty="0">
                <a:hlinkClick r:id="rId3"/>
              </a:rPr>
              <a:t>https://attack.mitre.org/techniques/T1562/002/</a:t>
            </a:r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https://artofpwn.com/phant0m-killing-windows-event-log.html</a:t>
            </a:r>
            <a:endParaRPr lang="en-US" dirty="0"/>
          </a:p>
          <a:p>
            <a:r>
              <a:rPr lang="en-US" dirty="0">
                <a:hlinkClick r:id="rId5"/>
              </a:rPr>
              <a:t>https://www.ired.team/offensive-security/defense-evasion/disabling-windows-event-logs-by-suspending-eventlog-service-threads</a:t>
            </a:r>
            <a:endParaRPr lang="en-US" dirty="0"/>
          </a:p>
          <a:p>
            <a:endParaRPr lang="en-US" dirty="0"/>
          </a:p>
          <a:p>
            <a:r>
              <a:rPr lang="en-US" dirty="0"/>
              <a:t>LOLB -</a:t>
            </a:r>
            <a:r>
              <a:rPr lang="en-US" dirty="0" err="1"/>
              <a:t>WinDefend</a:t>
            </a:r>
            <a:r>
              <a:rPr lang="en-US" dirty="0"/>
              <a:t> to download file = </a:t>
            </a:r>
            <a:r>
              <a:rPr lang="en-US" dirty="0">
                <a:hlinkClick r:id="rId6"/>
              </a:rPr>
              <a:t>https://attack.mitre.org/techniques/T1105/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7"/>
              </a:rPr>
              <a:t>https://github.com/redcanaryco/atomic-red-team/pull/1214</a:t>
            </a:r>
            <a:endParaRPr lang="en-US" dirty="0"/>
          </a:p>
          <a:p>
            <a:r>
              <a:rPr lang="en-US" b="0" i="0" dirty="0">
                <a:solidFill>
                  <a:srgbClr val="032F62"/>
                </a:solidFill>
                <a:effectLst/>
                <a:latin typeface="SFMono-Regular"/>
              </a:rPr>
              <a:t>https://lolbas-project.github.io/lolbas/Binaries/MpCmdRun/</a:t>
            </a:r>
          </a:p>
          <a:p>
            <a:endParaRPr lang="en-US" b="0" i="0" dirty="0">
              <a:solidFill>
                <a:srgbClr val="032F62"/>
              </a:solidFill>
              <a:effectLst/>
              <a:latin typeface="SFMono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Enable Guest account = </a:t>
            </a:r>
            <a:r>
              <a:rPr lang="en-US" dirty="0">
                <a:hlinkClick r:id="rId8"/>
              </a:rPr>
              <a:t>https://attack.mitre.org/techniques/T1078/001/</a:t>
            </a:r>
            <a:endParaRPr lang="en-US" dirty="0"/>
          </a:p>
          <a:p>
            <a:endParaRPr lang="en-US" b="0" i="0" dirty="0">
              <a:solidFill>
                <a:srgbClr val="032F62"/>
              </a:solidFill>
              <a:effectLst/>
              <a:latin typeface="SFMono-Regular"/>
            </a:endParaRPr>
          </a:p>
          <a:p>
            <a:r>
              <a:rPr lang="en-US" b="0" i="0" dirty="0">
                <a:solidFill>
                  <a:srgbClr val="032F62"/>
                </a:solidFill>
                <a:effectLst/>
                <a:latin typeface="SFMono-Regular"/>
              </a:rPr>
              <a:t>T1040 – Packet Capture: </a:t>
            </a:r>
            <a:r>
              <a:rPr lang="en-US" dirty="0">
                <a:hlinkClick r:id="rId9"/>
              </a:rPr>
              <a:t>https://github.com/redcanaryco/atomic-red-team/pull/1172</a:t>
            </a:r>
            <a:endParaRPr lang="en-US" dirty="0"/>
          </a:p>
          <a:p>
            <a:endParaRPr lang="en-US" b="0" i="0" dirty="0">
              <a:solidFill>
                <a:srgbClr val="032F62"/>
              </a:solidFill>
              <a:effectLst/>
              <a:latin typeface="SFMono-Regular"/>
            </a:endParaRPr>
          </a:p>
          <a:p>
            <a:r>
              <a:rPr lang="en-US" b="0" i="0" dirty="0">
                <a:solidFill>
                  <a:srgbClr val="032F62"/>
                </a:solidFill>
                <a:effectLst/>
                <a:latin typeface="SFMono-Regular"/>
              </a:rPr>
              <a:t>T1110.002 </a:t>
            </a:r>
            <a:r>
              <a:rPr lang="en-US" b="0" i="0" dirty="0" err="1">
                <a:solidFill>
                  <a:srgbClr val="032F62"/>
                </a:solidFill>
                <a:effectLst/>
                <a:latin typeface="SFMono-Regular"/>
              </a:rPr>
              <a:t>Hashcat</a:t>
            </a:r>
            <a:endParaRPr lang="en-US" b="0" i="0" dirty="0">
              <a:solidFill>
                <a:srgbClr val="032F62"/>
              </a:solidFill>
              <a:effectLst/>
              <a:latin typeface="SFMono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Brute Force: Password Cracking -</a:t>
            </a:r>
            <a:r>
              <a:rPr lang="en-US" dirty="0" err="1"/>
              <a:t>Hashcat</a:t>
            </a:r>
            <a:r>
              <a:rPr lang="en-US" dirty="0"/>
              <a:t> = </a:t>
            </a:r>
            <a:r>
              <a:rPr lang="en-US" dirty="0">
                <a:hlinkClick r:id="rId10"/>
              </a:rPr>
              <a:t>https://attack.mitre.org/techniques/T1110/002/</a:t>
            </a:r>
            <a:endParaRPr lang="en-US" dirty="0"/>
          </a:p>
          <a:p>
            <a:endParaRPr lang="en-US" b="0" i="0" dirty="0">
              <a:solidFill>
                <a:srgbClr val="032F62"/>
              </a:solidFill>
              <a:effectLst/>
              <a:latin typeface="SFMono-Regular"/>
            </a:endParaRPr>
          </a:p>
          <a:p>
            <a:endParaRPr lang="en-US" b="0" i="0" dirty="0">
              <a:solidFill>
                <a:srgbClr val="032F62"/>
              </a:solidFill>
              <a:effectLst/>
              <a:latin typeface="SFMono-Regular"/>
            </a:endParaRPr>
          </a:p>
          <a:p>
            <a:r>
              <a:rPr lang="en-US" dirty="0" err="1">
                <a:solidFill>
                  <a:srgbClr val="22863A"/>
                </a:solidFill>
                <a:effectLst/>
                <a:latin typeface="SFMono-Regular"/>
              </a:rPr>
              <a:t>attack_technique</a:t>
            </a:r>
            <a:r>
              <a:rPr lang="en-US" dirty="0">
                <a:solidFill>
                  <a:srgbClr val="24292E"/>
                </a:solidFill>
                <a:effectLst/>
                <a:latin typeface="SFMono-Regular"/>
              </a:rPr>
              <a:t>: </a:t>
            </a:r>
            <a:r>
              <a:rPr lang="en-US" dirty="0">
                <a:solidFill>
                  <a:srgbClr val="032F62"/>
                </a:solidFill>
                <a:effectLst/>
                <a:latin typeface="SFMono-Regular"/>
              </a:rPr>
              <a:t>T1546.013</a:t>
            </a:r>
          </a:p>
          <a:p>
            <a:r>
              <a:rPr lang="en-US" dirty="0" err="1">
                <a:solidFill>
                  <a:srgbClr val="22863A"/>
                </a:solidFill>
                <a:effectLst/>
                <a:latin typeface="SFMono-Regular"/>
              </a:rPr>
              <a:t>display_name</a:t>
            </a:r>
            <a:r>
              <a:rPr lang="en-US" dirty="0">
                <a:solidFill>
                  <a:srgbClr val="24292E"/>
                </a:solidFill>
                <a:effectLst/>
                <a:latin typeface="SFMono-Regular"/>
              </a:rPr>
              <a:t>: </a:t>
            </a:r>
            <a:r>
              <a:rPr lang="en-US" dirty="0">
                <a:solidFill>
                  <a:srgbClr val="032F62"/>
                </a:solidFill>
                <a:effectLst/>
                <a:latin typeface="SFMono-Regular"/>
              </a:rPr>
              <a:t>'Event Triggered Execution: PowerShell Profile’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72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Join the community on Slack at </a:t>
            </a: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https://atomicredteam.slack.com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90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Donwloadl Win10 Eval:</a:t>
            </a:r>
            <a:endParaRPr lang="en-US" dirty="0">
              <a:cs typeface="Calibri"/>
            </a:endParaRPr>
          </a:p>
          <a:p>
            <a:r>
              <a:rPr lang="en-US" dirty="0">
                <a:hlinkClick r:id="rId3"/>
              </a:rPr>
              <a:t>https://developer.microsoft.com/en-us/windows/downloads/virtual-machines/</a:t>
            </a:r>
          </a:p>
          <a:p>
            <a:endParaRPr lang="en-US" dirty="0"/>
          </a:p>
          <a:p>
            <a:r>
              <a:rPr lang="en-US">
                <a:cs typeface="Calibri"/>
              </a:rPr>
              <a:t>Install SYSMON</a:t>
            </a:r>
            <a:endParaRPr lang="en-US"/>
          </a:p>
          <a:p>
            <a:r>
              <a:rPr lang="en-US" dirty="0">
                <a:cs typeface="Calibri"/>
              </a:rPr>
              <a:t>Video </a:t>
            </a:r>
          </a:p>
          <a:p>
            <a:r>
              <a:rPr lang="en-US" dirty="0">
                <a:hlinkClick r:id="rId4"/>
              </a:rPr>
              <a:t>https://screencast-o-matic.com/u/vqZ/InstallSysmonOlfa</a:t>
            </a:r>
            <a:endParaRPr lang="en-US" dirty="0">
              <a:cs typeface="Calibri"/>
              <a:hlinkClick r:id="rId4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Olaf Sysmon-Modular</a:t>
            </a:r>
          </a:p>
          <a:p>
            <a:r>
              <a:rPr lang="en-US" dirty="0">
                <a:hlinkClick r:id="rId5"/>
              </a:rPr>
              <a:t>https://pastebin.com/T9sV27NC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Download Sysmon </a:t>
            </a:r>
            <a:r>
              <a:rPr lang="en-US" err="1">
                <a:cs typeface="Calibri"/>
              </a:rPr>
              <a:t>cmds</a:t>
            </a:r>
            <a:r>
              <a:rPr lang="en-US" dirty="0">
                <a:cs typeface="Calibri"/>
              </a:rPr>
              <a:t>:</a:t>
            </a:r>
          </a:p>
          <a:p>
            <a:r>
              <a:rPr lang="en-US" err="1">
                <a:cs typeface="Calibri"/>
              </a:rPr>
              <a:t>Wget</a:t>
            </a:r>
            <a:r>
              <a:rPr lang="en-US" dirty="0">
                <a:cs typeface="Calibri"/>
              </a:rPr>
              <a:t> </a:t>
            </a:r>
          </a:p>
          <a:p>
            <a:r>
              <a:rPr lang="en-US" dirty="0">
                <a:hlinkClick r:id="rId6"/>
              </a:rPr>
              <a:t>http://live.sysinternals.com/Sysmon64.exe</a:t>
            </a:r>
            <a:endParaRPr lang="en-US" dirty="0">
              <a:cs typeface="Calibri"/>
              <a:hlinkClick r:id="rId6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EXTRA GPO Deployment:</a:t>
            </a:r>
          </a:p>
          <a:p>
            <a:r>
              <a:rPr lang="en-US" dirty="0">
                <a:hlinkClick r:id="rId7"/>
              </a:rPr>
              <a:t>https://github.com/ukncsc/lme/tree/master/Chapter%202%20Files/GPO%20Deployment</a:t>
            </a:r>
            <a:endParaRPr lang="en-US" dirty="0">
              <a:cs typeface="Calibri"/>
              <a:hlinkClick r:id="rId7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11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Get Win10 VM:</a:t>
            </a:r>
          </a:p>
          <a:p>
            <a:r>
              <a:rPr lang="en-US" dirty="0">
                <a:hlinkClick r:id="rId3"/>
              </a:rPr>
              <a:t>https://developer.microsoft.com/en-us/windows/downloads/virtual-machines/</a:t>
            </a:r>
            <a:endParaRPr lang="en-US"/>
          </a:p>
          <a:p>
            <a:endParaRPr lang="en-US" dirty="0"/>
          </a:p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Install Atomic Red team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Pastebin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:</a:t>
            </a:r>
            <a:endParaRPr lang="en-US"/>
          </a:p>
          <a:p>
            <a:r>
              <a:rPr lang="en-US" dirty="0">
                <a:hlinkClick r:id="rId4"/>
              </a:rPr>
              <a:t>https://pastebin.com/ddcnRaf4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Start-</a:t>
            </a:r>
            <a:r>
              <a:rPr lang="en-US" b="0" i="0" err="1">
                <a:solidFill>
                  <a:srgbClr val="24292E"/>
                </a:solidFill>
                <a:effectLst/>
                <a:latin typeface="-apple-system"/>
              </a:rPr>
              <a:t>AtomicGUI</a:t>
            </a:r>
            <a:endParaRPr lang="en-US" b="0" i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Invoke-</a:t>
            </a:r>
            <a:r>
              <a:rPr lang="en-US" b="0" i="0" err="1">
                <a:solidFill>
                  <a:srgbClr val="24292E"/>
                </a:solidFill>
                <a:effectLst/>
                <a:latin typeface="-apple-system"/>
              </a:rPr>
              <a:t>AtomicTest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T1110.002 -</a:t>
            </a:r>
            <a:r>
              <a:rPr lang="en-US" b="0" i="0" err="1">
                <a:solidFill>
                  <a:srgbClr val="24292E"/>
                </a:solidFill>
                <a:effectLst/>
                <a:latin typeface="-apple-system"/>
              </a:rPr>
              <a:t>ShowDetailsBrief</a:t>
            </a:r>
            <a:br>
              <a:rPr lang="en-US" dirty="0">
                <a:cs typeface="+mn-lt"/>
              </a:rPr>
            </a:b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Invoke-</a:t>
            </a:r>
            <a:r>
              <a:rPr lang="en-US" b="0" i="0" err="1">
                <a:solidFill>
                  <a:srgbClr val="24292E"/>
                </a:solidFill>
                <a:effectLst/>
                <a:latin typeface="-apple-system"/>
              </a:rPr>
              <a:t>AtomicTest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T1110.002 -</a:t>
            </a:r>
            <a:r>
              <a:rPr lang="en-US" b="0" i="0" err="1">
                <a:solidFill>
                  <a:srgbClr val="24292E"/>
                </a:solidFill>
                <a:effectLst/>
                <a:latin typeface="-apple-system"/>
              </a:rPr>
              <a:t>CheckPrereqs</a:t>
            </a:r>
            <a:br>
              <a:rPr lang="en-US" dirty="0">
                <a:cs typeface="+mn-lt"/>
              </a:rPr>
            </a:b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Invoke-</a:t>
            </a:r>
            <a:r>
              <a:rPr lang="en-US" b="0" i="0" err="1">
                <a:solidFill>
                  <a:srgbClr val="24292E"/>
                </a:solidFill>
                <a:effectLst/>
                <a:latin typeface="-apple-system"/>
              </a:rPr>
              <a:t>AtomicTest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T1110.002</a:t>
            </a:r>
            <a:br>
              <a:rPr lang="en-US" dirty="0">
                <a:cs typeface="+mn-lt"/>
              </a:rPr>
            </a:b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Invoke-</a:t>
            </a:r>
            <a:r>
              <a:rPr lang="en-US" b="0" i="0" err="1">
                <a:solidFill>
                  <a:srgbClr val="24292E"/>
                </a:solidFill>
                <a:effectLst/>
                <a:latin typeface="-apple-system"/>
              </a:rPr>
              <a:t>AtomicTest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T1110.002 –Cleanup</a:t>
            </a:r>
          </a:p>
          <a:p>
            <a:r>
              <a:rPr lang="en-US" dirty="0">
                <a:hlinkClick r:id="rId5"/>
              </a:rPr>
              <a:t>https://screencast-o-matic.com/watch/cYjI0wGBZB</a:t>
            </a:r>
          </a:p>
          <a:p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MSFT Win10 Evaluation: </a:t>
            </a:r>
            <a:r>
              <a:rPr lang="en-US" dirty="0">
                <a:hlinkClick r:id="rId6"/>
              </a:rPr>
              <a:t>https://www.microsoft.com/en-us/evalcenter/evaluate-windows-10-enterprise</a:t>
            </a:r>
            <a:r>
              <a:rPr lang="en-US" dirty="0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08BFC-3405-467D-9576-B13ADB3306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66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54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4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94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53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30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57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26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81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37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57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DB9E-4C28-F143-BF04-4FF27FAB3BEB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9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0DB9E-4C28-F143-BF04-4FF27FAB3BEB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092B5-CCEE-634D-AA74-A22601F02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42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reencast-o-matic.com/watch/cYjI0wGBZ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customXml" Target="../ink/ink5.xml"/><Relationship Id="rId18" Type="http://schemas.openxmlformats.org/officeDocument/2006/relationships/image" Target="../media/image310.png"/><Relationship Id="rId26" Type="http://schemas.openxmlformats.org/officeDocument/2006/relationships/image" Target="../media/image35.png"/><Relationship Id="rId3" Type="http://schemas.openxmlformats.org/officeDocument/2006/relationships/image" Target="../media/image17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28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00.png"/><Relationship Id="rId20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11" Type="http://schemas.openxmlformats.org/officeDocument/2006/relationships/customXml" Target="../ink/ink4.xml"/><Relationship Id="rId24" Type="http://schemas.openxmlformats.org/officeDocument/2006/relationships/image" Target="../media/image34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10" Type="http://schemas.openxmlformats.org/officeDocument/2006/relationships/image" Target="../media/image270.png"/><Relationship Id="rId19" Type="http://schemas.openxmlformats.org/officeDocument/2006/relationships/customXml" Target="../ink/ink8.xml"/><Relationship Id="rId4" Type="http://schemas.openxmlformats.org/officeDocument/2006/relationships/customXml" Target="../ink/ink1.xml"/><Relationship Id="rId9" Type="http://schemas.openxmlformats.org/officeDocument/2006/relationships/customXml" Target="../ink/ink3.xml"/><Relationship Id="rId14" Type="http://schemas.openxmlformats.org/officeDocument/2006/relationships/image" Target="../media/image290.png"/><Relationship Id="rId22" Type="http://schemas.openxmlformats.org/officeDocument/2006/relationships/image" Target="../media/image33.png"/><Relationship Id="rId27" Type="http://schemas.openxmlformats.org/officeDocument/2006/relationships/hyperlink" Target="https://pastebin.com/9vwfaa1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bousseaden/EVTX-ATTACK-SAMPLES" TargetMode="External"/><Relationship Id="rId2" Type="http://schemas.openxmlformats.org/officeDocument/2006/relationships/hyperlink" Target="https://mitre-attack.github.io/attack-navigator/enterpris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isecurity.org/controls/cis-controls-implementation-group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ttack.mitre.org/techniques/T1078/001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github.com/redcanaryco/atomic-red-team/blob/a97f3f7e3a1d16e5e174b4132bb0fe5b7aa5ae87/atomics/T1078.001/T1078.001.ya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isecurity.org/controls/cis-controls-list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s://www.cisecurity.org/controls/cis-controls-list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hyperlink" Target="https://www.cisecurity.org/controls/cis-controls-lis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ecurity.org/controls/incident-response-and-management" TargetMode="External"/><Relationship Id="rId13" Type="http://schemas.openxmlformats.org/officeDocument/2006/relationships/hyperlink" Target="https://www.cisecurity.org/controls/continuous-vulnerability-management/" TargetMode="External"/><Relationship Id="rId3" Type="http://schemas.openxmlformats.org/officeDocument/2006/relationships/image" Target="../media/image26.png"/><Relationship Id="rId7" Type="http://schemas.openxmlformats.org/officeDocument/2006/relationships/hyperlink" Target="https://www.cisecurity.org/controls/penetration-tests-and-red-team-exercises" TargetMode="External"/><Relationship Id="rId12" Type="http://schemas.openxmlformats.org/officeDocument/2006/relationships/hyperlink" Target="https://www.cisecurity.org/controls/secure-configuration-for-hardware-and-software-on-mobile-devices-laptops-workstations-and-server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isecurity.org/controls/account-monitoring-and-control" TargetMode="External"/><Relationship Id="rId11" Type="http://schemas.openxmlformats.org/officeDocument/2006/relationships/hyperlink" Target="https://www.cisecurity.org/controls/data-protection" TargetMode="External"/><Relationship Id="rId5" Type="http://schemas.openxmlformats.org/officeDocument/2006/relationships/hyperlink" Target="https://www.cisecurity.org/controls/maintenance-monitoring-and-analysis-of-audit-logs" TargetMode="External"/><Relationship Id="rId10" Type="http://schemas.openxmlformats.org/officeDocument/2006/relationships/hyperlink" Target="https://www.cisecurity.org/controls/boundary-defense" TargetMode="External"/><Relationship Id="rId4" Type="http://schemas.openxmlformats.org/officeDocument/2006/relationships/hyperlink" Target="https://www.cisecurity.org/controls/cis-controls-list/" TargetMode="External"/><Relationship Id="rId9" Type="http://schemas.openxmlformats.org/officeDocument/2006/relationships/hyperlink" Target="https://www.cisecurity.org/controls/data-recovery-capabilit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jessefmoor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jessefmoor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ecurity.org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hyperlink" Target="https://attack.mitre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ttack.mitre.org/techniques/T1110/002/" TargetMode="External"/><Relationship Id="rId7" Type="http://schemas.openxmlformats.org/officeDocument/2006/relationships/hyperlink" Target="https://attack.mitre.org/techniques/T104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ttack.mitre.org/techniques/T1078/001/" TargetMode="External"/><Relationship Id="rId5" Type="http://schemas.openxmlformats.org/officeDocument/2006/relationships/hyperlink" Target="https://attack.mitre.org/techniques/T1105/" TargetMode="External"/><Relationship Id="rId4" Type="http://schemas.openxmlformats.org/officeDocument/2006/relationships/hyperlink" Target="https://attack.mitre.org/techniques/T1562/002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atomicredteam.slack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astebin.com/T9sV27N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928044-472F-D24D-9FC3-CF3478765615}"/>
              </a:ext>
            </a:extLst>
          </p:cNvPr>
          <p:cNvSpPr txBox="1"/>
          <p:nvPr/>
        </p:nvSpPr>
        <p:spPr>
          <a:xfrm>
            <a:off x="2048256" y="6019231"/>
            <a:ext cx="692477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 b="1"/>
              <a:t>Resources: </a:t>
            </a:r>
            <a:r>
              <a:rPr lang="en-US" sz="3200">
                <a:ea typeface="+mn-lt"/>
                <a:cs typeface="+mn-lt"/>
              </a:rPr>
              <a:t>http://bit.ly/AtomicRedTeam</a:t>
            </a:r>
            <a:endParaRPr lang="en-US" sz="1400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EE087-D628-894F-AA1E-C62B3163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0869"/>
            <a:ext cx="5950303" cy="297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7BB8C-1BA9-9949-AB5E-6C98CC835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424" y="0"/>
            <a:ext cx="2322576" cy="1548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73D59D-1D3D-C043-9D7C-BA0D325F4B7D}"/>
              </a:ext>
            </a:extLst>
          </p:cNvPr>
          <p:cNvSpPr txBox="1"/>
          <p:nvPr/>
        </p:nvSpPr>
        <p:spPr>
          <a:xfrm>
            <a:off x="208588" y="2212392"/>
            <a:ext cx="7443254" cy="2954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Run Atomic Red Team!</a:t>
            </a: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Presented by:</a:t>
            </a:r>
          </a:p>
          <a:p>
            <a:b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Jesse Moore, Sr. Cybersecurity Advisor</a:t>
            </a:r>
          </a:p>
          <a:p>
            <a:r>
              <a:rPr lang="en-US" sz="2400" b="1" dirty="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UW Office of the CISO; UW Bothell</a:t>
            </a:r>
          </a:p>
          <a:p>
            <a:endParaRPr lang="en-US" sz="2400" dirty="0"/>
          </a:p>
        </p:txBody>
      </p:sp>
      <p:pic>
        <p:nvPicPr>
          <p:cNvPr id="2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E4DEA49-9BC8-4EA2-87F5-F3724D47B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762" y="6290"/>
            <a:ext cx="2780401" cy="159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83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179E721-E213-E245-B882-E1A3E1B02CA5}"/>
              </a:ext>
            </a:extLst>
          </p:cNvPr>
          <p:cNvSpPr txBox="1"/>
          <p:nvPr/>
        </p:nvSpPr>
        <p:spPr>
          <a:xfrm>
            <a:off x="235225" y="6273224"/>
            <a:ext cx="867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https://screencast-o-matic.com/watch/cYjI0wGBZB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27871-1BF9-4B12-8D99-3865ECEF5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27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48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EF6F002-4526-584E-8109-2E2C5F414969}"/>
              </a:ext>
            </a:extLst>
          </p:cNvPr>
          <p:cNvSpPr txBox="1">
            <a:spLocks/>
          </p:cNvSpPr>
          <p:nvPr/>
        </p:nvSpPr>
        <p:spPr>
          <a:xfrm>
            <a:off x="152814" y="53009"/>
            <a:ext cx="8184662" cy="756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>
              <a:defRPr sz="40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sz="3600" dirty="0"/>
              <a:t>DEMO:  Adversary Technique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F91F17-D91E-A546-A760-A97B9424E4DC}"/>
              </a:ext>
            </a:extLst>
          </p:cNvPr>
          <p:cNvSpPr/>
          <p:nvPr/>
        </p:nvSpPr>
        <p:spPr>
          <a:xfrm>
            <a:off x="411607" y="799157"/>
            <a:ext cx="8333961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Let do it for </a:t>
            </a:r>
            <a:r>
              <a:rPr lang="en-US" sz="2400" b="1" dirty="0" err="1">
                <a:ea typeface="+mn-lt"/>
                <a:cs typeface="+mn-lt"/>
              </a:rPr>
              <a:t>realz</a:t>
            </a:r>
            <a:r>
              <a:rPr lang="en-US" sz="2400" b="1" dirty="0">
                <a:ea typeface="+mn-lt"/>
                <a:cs typeface="+mn-lt"/>
              </a:rPr>
              <a:t>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BE3AD61-15F2-6248-BDE8-34CE47679676}"/>
              </a:ext>
            </a:extLst>
          </p:cNvPr>
          <p:cNvSpPr/>
          <p:nvPr/>
        </p:nvSpPr>
        <p:spPr>
          <a:xfrm>
            <a:off x="776827" y="3288239"/>
            <a:ext cx="1697545" cy="1653122"/>
          </a:xfrm>
          <a:prstGeom prst="roundRect">
            <a:avLst>
              <a:gd name="adj" fmla="val 10000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AF5D58-39E6-384B-9D2C-EDAB705F4A45}"/>
              </a:ext>
            </a:extLst>
          </p:cNvPr>
          <p:cNvSpPr/>
          <p:nvPr/>
        </p:nvSpPr>
        <p:spPr>
          <a:xfrm>
            <a:off x="4053427" y="3288239"/>
            <a:ext cx="1697545" cy="1653122"/>
          </a:xfrm>
          <a:prstGeom prst="roundRect">
            <a:avLst>
              <a:gd name="adj" fmla="val 10000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B205819-874B-A745-B10C-BF64D7C4CBF8}"/>
              </a:ext>
            </a:extLst>
          </p:cNvPr>
          <p:cNvGrpSpPr/>
          <p:nvPr/>
        </p:nvGrpSpPr>
        <p:grpSpPr>
          <a:xfrm>
            <a:off x="1255340" y="3814320"/>
            <a:ext cx="225720" cy="365400"/>
            <a:chOff x="1255340" y="3814320"/>
            <a:chExt cx="225720" cy="3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1C5AFAB-D119-0742-ACAF-C799E1ECA07F}"/>
                    </a:ext>
                  </a:extLst>
                </p14:cNvPr>
                <p14:cNvContentPartPr/>
                <p14:nvPr/>
              </p14:nvContentPartPr>
              <p14:xfrm>
                <a:off x="1255340" y="3814320"/>
                <a:ext cx="31680" cy="36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1C5AFAB-D119-0742-ACAF-C799E1ECA0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6700" y="3805320"/>
                  <a:ext cx="493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9E69B1B-EE12-4046-8CC0-53FC9A8FC300}"/>
                    </a:ext>
                  </a:extLst>
                </p14:cNvPr>
                <p14:cNvContentPartPr/>
                <p14:nvPr/>
              </p14:nvContentPartPr>
              <p14:xfrm>
                <a:off x="1279100" y="3903240"/>
                <a:ext cx="201960" cy="83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9E69B1B-EE12-4046-8CC0-53FC9A8FC30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70460" y="3894600"/>
                  <a:ext cx="2196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49E15A-6D6F-744A-8742-3CBC075F0B84}"/>
              </a:ext>
            </a:extLst>
          </p:cNvPr>
          <p:cNvGrpSpPr/>
          <p:nvPr/>
        </p:nvGrpSpPr>
        <p:grpSpPr>
          <a:xfrm>
            <a:off x="1689500" y="3859680"/>
            <a:ext cx="230760" cy="281520"/>
            <a:chOff x="1689500" y="3859680"/>
            <a:chExt cx="23076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BD2A800-2DF6-3C4D-B41D-1EF628BD9535}"/>
                    </a:ext>
                  </a:extLst>
                </p14:cNvPr>
                <p14:cNvContentPartPr/>
                <p14:nvPr/>
              </p14:nvContentPartPr>
              <p14:xfrm>
                <a:off x="1902260" y="3859680"/>
                <a:ext cx="18000" cy="281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BD2A800-2DF6-3C4D-B41D-1EF628BD953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93260" y="3851040"/>
                  <a:ext cx="356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BFD7B84-390A-0443-995F-8EA2B3BBF38A}"/>
                    </a:ext>
                  </a:extLst>
                </p14:cNvPr>
                <p14:cNvContentPartPr/>
                <p14:nvPr/>
              </p14:nvContentPartPr>
              <p14:xfrm>
                <a:off x="1689500" y="3889920"/>
                <a:ext cx="228600" cy="97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BFD7B84-390A-0443-995F-8EA2B3BBF3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80500" y="3880920"/>
                  <a:ext cx="24624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D811EDF-191D-A744-B3F7-761FB2AC1FA1}"/>
                  </a:ext>
                </a:extLst>
              </p14:cNvPr>
              <p14:cNvContentPartPr/>
              <p14:nvPr/>
            </p14:nvContentPartPr>
            <p14:xfrm>
              <a:off x="1394300" y="4218240"/>
              <a:ext cx="332640" cy="67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D811EDF-191D-A744-B3F7-761FB2AC1F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85660" y="4209600"/>
                <a:ext cx="3502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42BBBC7-C132-AC4F-9104-A836B2ACAE3D}"/>
                  </a:ext>
                </a:extLst>
              </p14:cNvPr>
              <p14:cNvContentPartPr/>
              <p14:nvPr/>
            </p14:nvContentPartPr>
            <p14:xfrm>
              <a:off x="1077140" y="3414000"/>
              <a:ext cx="236880" cy="160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42BBBC7-C132-AC4F-9104-A836B2ACAE3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8500" y="3405360"/>
                <a:ext cx="2545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228A0F2-54E1-1540-82DC-70E570F08574}"/>
                  </a:ext>
                </a:extLst>
              </p14:cNvPr>
              <p14:cNvContentPartPr/>
              <p14:nvPr/>
            </p14:nvContentPartPr>
            <p14:xfrm>
              <a:off x="2008820" y="3418320"/>
              <a:ext cx="138240" cy="138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228A0F2-54E1-1540-82DC-70E570F0857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99820" y="3409680"/>
                <a:ext cx="1558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C90A3EF-0D1A-9B44-A91A-3EF23443E9BA}"/>
                  </a:ext>
                </a:extLst>
              </p14:cNvPr>
              <p14:cNvContentPartPr/>
              <p14:nvPr/>
            </p14:nvContentPartPr>
            <p14:xfrm>
              <a:off x="4430540" y="2800560"/>
              <a:ext cx="1038240" cy="335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C90A3EF-0D1A-9B44-A91A-3EF23443E9B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12900" y="2782560"/>
                <a:ext cx="1073880" cy="37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B15F314-7ECB-9A4A-913C-A1BB2FA3800D}"/>
              </a:ext>
            </a:extLst>
          </p:cNvPr>
          <p:cNvGrpSpPr/>
          <p:nvPr/>
        </p:nvGrpSpPr>
        <p:grpSpPr>
          <a:xfrm>
            <a:off x="4538900" y="3822600"/>
            <a:ext cx="807480" cy="161280"/>
            <a:chOff x="4538900" y="3822600"/>
            <a:chExt cx="807480" cy="16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85D6173-1A35-9F44-A152-CD2A7ED027A8}"/>
                    </a:ext>
                  </a:extLst>
                </p14:cNvPr>
                <p14:cNvContentPartPr/>
                <p14:nvPr/>
              </p14:nvContentPartPr>
              <p14:xfrm>
                <a:off x="4538900" y="3822600"/>
                <a:ext cx="232920" cy="161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85D6173-1A35-9F44-A152-CD2A7ED027A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20900" y="3804960"/>
                  <a:ext cx="268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47A1CBB-BA84-F448-A05C-B91C769F6959}"/>
                    </a:ext>
                  </a:extLst>
                </p14:cNvPr>
                <p14:cNvContentPartPr/>
                <p14:nvPr/>
              </p14:nvContentPartPr>
              <p14:xfrm>
                <a:off x="5149460" y="3844920"/>
                <a:ext cx="196920" cy="132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47A1CBB-BA84-F448-A05C-B91C769F695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31820" y="3827280"/>
                  <a:ext cx="23256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82B47FA-0E7F-B641-BF9F-FFAD70DDB66F}"/>
                  </a:ext>
                </a:extLst>
              </p14:cNvPr>
              <p14:cNvContentPartPr/>
              <p14:nvPr/>
            </p14:nvContentPartPr>
            <p14:xfrm>
              <a:off x="4740500" y="4203480"/>
              <a:ext cx="541440" cy="92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82B47FA-0E7F-B641-BF9F-FFAD70DDB66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722860" y="4185480"/>
                <a:ext cx="577080" cy="1278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D86498D-A0BA-4AD1-9706-7ACB58D784B2}"/>
              </a:ext>
            </a:extLst>
          </p:cNvPr>
          <p:cNvSpPr txBox="1"/>
          <p:nvPr/>
        </p:nvSpPr>
        <p:spPr>
          <a:xfrm>
            <a:off x="411193" y="1431985"/>
            <a:ext cx="357708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AtomicTest Attack Chain</a:t>
            </a:r>
          </a:p>
          <a:p>
            <a:pPr algn="l"/>
            <a:r>
              <a:rPr lang="en-US" dirty="0">
                <a:ea typeface="+mn-lt"/>
                <a:cs typeface="+mn-lt"/>
                <a:hlinkClick r:id="rId27"/>
              </a:rPr>
              <a:t>https://pastebin.com/9vwfaa1P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0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C05AA35D-DE23-AB43-93CB-76D8EEF93771}"/>
              </a:ext>
            </a:extLst>
          </p:cNvPr>
          <p:cNvSpPr txBox="1">
            <a:spLocks/>
          </p:cNvSpPr>
          <p:nvPr/>
        </p:nvSpPr>
        <p:spPr>
          <a:xfrm>
            <a:off x="0" y="107377"/>
            <a:ext cx="8184662" cy="998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>
              <a:defRPr sz="40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Atomic Red Team Workflow</a:t>
            </a:r>
          </a:p>
        </p:txBody>
      </p:sp>
      <p:pic>
        <p:nvPicPr>
          <p:cNvPr id="4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3D79B71-E206-4C39-BC8C-37BE5FFB1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05" y="1953995"/>
            <a:ext cx="1209675" cy="695325"/>
          </a:xfrm>
          <a:prstGeom prst="rect">
            <a:avLst/>
          </a:prstGeom>
        </p:spPr>
      </p:pic>
      <p:pic>
        <p:nvPicPr>
          <p:cNvPr id="5" name="Picture 6" descr="Diagram, line chart&#10;&#10;Description automatically generated">
            <a:extLst>
              <a:ext uri="{FF2B5EF4-FFF2-40B4-BE49-F238E27FC236}">
                <a16:creationId xmlns:a16="http://schemas.microsoft.com/office/drawing/2014/main" id="{330D7BCA-757E-4CDD-9FEF-D64DEAE0F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94" y="2657671"/>
            <a:ext cx="1658784" cy="143827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7A407A5-AEA0-465C-8821-3A22FA122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6774" y="3105541"/>
            <a:ext cx="1200150" cy="438150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F1F93AF7-0DAD-4F6A-A399-26A094957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708" y="4083159"/>
            <a:ext cx="1543050" cy="134302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97A43D9-F9AC-4B59-BA10-C881AF28E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057" y="5426705"/>
            <a:ext cx="1219200" cy="409575"/>
          </a:xfrm>
          <a:prstGeom prst="rect">
            <a:avLst/>
          </a:prstGeom>
        </p:spPr>
      </p:pic>
      <p:sp>
        <p:nvSpPr>
          <p:cNvPr id="18" name="Rectangle: Rounded Corners 17" title="Plan">
            <a:extLst>
              <a:ext uri="{FF2B5EF4-FFF2-40B4-BE49-F238E27FC236}">
                <a16:creationId xmlns:a16="http://schemas.microsoft.com/office/drawing/2014/main" id="{5287BA7E-21D8-42E6-A804-97CE23C292A8}"/>
              </a:ext>
            </a:extLst>
          </p:cNvPr>
          <p:cNvSpPr/>
          <p:nvPr/>
        </p:nvSpPr>
        <p:spPr>
          <a:xfrm>
            <a:off x="2849147" y="4253106"/>
            <a:ext cx="1148220" cy="3966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cs typeface="Calibri"/>
              </a:rPr>
              <a:t>Continue to next AtomicTest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20" name="Rectangle: Rounded Corners 19" title="Plan">
            <a:extLst>
              <a:ext uri="{FF2B5EF4-FFF2-40B4-BE49-F238E27FC236}">
                <a16:creationId xmlns:a16="http://schemas.microsoft.com/office/drawing/2014/main" id="{18FC5BA3-FD57-4B3E-82E8-674AAB715024}"/>
              </a:ext>
            </a:extLst>
          </p:cNvPr>
          <p:cNvSpPr/>
          <p:nvPr/>
        </p:nvSpPr>
        <p:spPr>
          <a:xfrm>
            <a:off x="1377339" y="1497380"/>
            <a:ext cx="1148220" cy="3966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cs typeface="Calibri"/>
              </a:rPr>
              <a:t>Plan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9716F-F66F-4199-9AF7-B62B7ABFFD73}"/>
              </a:ext>
            </a:extLst>
          </p:cNvPr>
          <p:cNvCxnSpPr/>
          <p:nvPr/>
        </p:nvCxnSpPr>
        <p:spPr>
          <a:xfrm flipH="1" flipV="1">
            <a:off x="2722324" y="1746337"/>
            <a:ext cx="1517737" cy="1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E1A2B9-B134-45A5-A6CE-52AC584B0CEF}"/>
              </a:ext>
            </a:extLst>
          </p:cNvPr>
          <p:cNvCxnSpPr/>
          <p:nvPr/>
        </p:nvCxnSpPr>
        <p:spPr>
          <a:xfrm>
            <a:off x="4236796" y="1757688"/>
            <a:ext cx="1" cy="268265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E00405-19D3-4567-82E0-C713F29EB305}"/>
              </a:ext>
            </a:extLst>
          </p:cNvPr>
          <p:cNvCxnSpPr/>
          <p:nvPr/>
        </p:nvCxnSpPr>
        <p:spPr>
          <a:xfrm flipV="1">
            <a:off x="4003894" y="4495538"/>
            <a:ext cx="288097" cy="4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2CC9FDA-CC84-4B5A-9A35-8E8CE5499B46}"/>
              </a:ext>
            </a:extLst>
          </p:cNvPr>
          <p:cNvSpPr txBox="1"/>
          <p:nvPr/>
        </p:nvSpPr>
        <p:spPr>
          <a:xfrm>
            <a:off x="5006236" y="1196236"/>
            <a:ext cx="40584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Monitor EndPoint, Network, Cloud Traffic</a:t>
            </a:r>
            <a:endParaRPr lang="en-US" u="sng">
              <a:cs typeface="Calibri"/>
            </a:endParaRPr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26346715-AFCF-41CC-AED3-43DE54DD6ED6}"/>
              </a:ext>
            </a:extLst>
          </p:cNvPr>
          <p:cNvSpPr/>
          <p:nvPr/>
        </p:nvSpPr>
        <p:spPr>
          <a:xfrm>
            <a:off x="6825511" y="1663743"/>
            <a:ext cx="1430053" cy="60542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74DA40-41B2-446A-9CCA-371215A7EB42}"/>
              </a:ext>
            </a:extLst>
          </p:cNvPr>
          <p:cNvCxnSpPr/>
          <p:nvPr/>
        </p:nvCxnSpPr>
        <p:spPr>
          <a:xfrm flipH="1">
            <a:off x="6277627" y="1965543"/>
            <a:ext cx="494779" cy="6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 title="Plan">
            <a:extLst>
              <a:ext uri="{FF2B5EF4-FFF2-40B4-BE49-F238E27FC236}">
                <a16:creationId xmlns:a16="http://schemas.microsoft.com/office/drawing/2014/main" id="{98B96B7E-1713-4BB5-837E-B8D5113FBA72}"/>
              </a:ext>
            </a:extLst>
          </p:cNvPr>
          <p:cNvSpPr/>
          <p:nvPr/>
        </p:nvSpPr>
        <p:spPr>
          <a:xfrm>
            <a:off x="4567301" y="1827232"/>
            <a:ext cx="1148220" cy="3966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cs typeface="Calibri"/>
              </a:rPr>
              <a:t>URL, DNS, 445, Linux, Win, Cloud</a:t>
            </a:r>
            <a:endParaRPr lang="en-US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33" name="Rectangle: Rounded Corners 32" title="Plan">
            <a:extLst>
              <a:ext uri="{FF2B5EF4-FFF2-40B4-BE49-F238E27FC236}">
                <a16:creationId xmlns:a16="http://schemas.microsoft.com/office/drawing/2014/main" id="{AFBF58AA-4E10-46DA-AE2F-C5811B5A43CB}"/>
              </a:ext>
            </a:extLst>
          </p:cNvPr>
          <p:cNvSpPr/>
          <p:nvPr/>
        </p:nvSpPr>
        <p:spPr>
          <a:xfrm>
            <a:off x="7051629" y="2704054"/>
            <a:ext cx="1148220" cy="3966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cs typeface="Calibri"/>
              </a:rPr>
              <a:t>Invoke-AtomicTest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915324-4F45-4797-A895-8DB7A030CAA5}"/>
              </a:ext>
            </a:extLst>
          </p:cNvPr>
          <p:cNvCxnSpPr/>
          <p:nvPr/>
        </p:nvCxnSpPr>
        <p:spPr>
          <a:xfrm flipH="1" flipV="1">
            <a:off x="7576812" y="2300223"/>
            <a:ext cx="4175" cy="379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778BA2-FFA6-41A3-B20E-F8BC4F3FBE76}"/>
              </a:ext>
            </a:extLst>
          </p:cNvPr>
          <p:cNvCxnSpPr/>
          <p:nvPr/>
        </p:nvCxnSpPr>
        <p:spPr>
          <a:xfrm flipH="1">
            <a:off x="7573551" y="3115329"/>
            <a:ext cx="4174" cy="465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F2A081-9D21-4EEF-BEA9-1804474972FD}"/>
              </a:ext>
            </a:extLst>
          </p:cNvPr>
          <p:cNvSpPr txBox="1"/>
          <p:nvPr/>
        </p:nvSpPr>
        <p:spPr>
          <a:xfrm>
            <a:off x="6179897" y="3664254"/>
            <a:ext cx="31920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cs typeface="Calibri"/>
              </a:rPr>
              <a:t>East to West Traffic Monitored</a:t>
            </a:r>
          </a:p>
        </p:txBody>
      </p:sp>
      <p:sp>
        <p:nvSpPr>
          <p:cNvPr id="38" name="Rectangle: Rounded Corners 37" title="Plan">
            <a:extLst>
              <a:ext uri="{FF2B5EF4-FFF2-40B4-BE49-F238E27FC236}">
                <a16:creationId xmlns:a16="http://schemas.microsoft.com/office/drawing/2014/main" id="{86A422E5-DF4B-46CA-B469-959E38A0A8B3}"/>
              </a:ext>
            </a:extLst>
          </p:cNvPr>
          <p:cNvSpPr/>
          <p:nvPr/>
        </p:nvSpPr>
        <p:spPr>
          <a:xfrm>
            <a:off x="6989000" y="4154985"/>
            <a:ext cx="1283918" cy="68893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cs typeface="Calibri"/>
              </a:rPr>
              <a:t>URL, DNS, 445, Linux, Win, Cloud, FileShares, IAM, </a:t>
            </a:r>
            <a:r>
              <a:rPr lang="en-US" sz="1000">
                <a:solidFill>
                  <a:schemeClr val="tx1"/>
                </a:solidFill>
                <a:cs typeface="Calibri"/>
              </a:rPr>
              <a:t>3389, 22, FTP</a:t>
            </a:r>
          </a:p>
        </p:txBody>
      </p:sp>
    </p:spTree>
    <p:extLst>
      <p:ext uri="{BB962C8B-B14F-4D97-AF65-F5344CB8AC3E}">
        <p14:creationId xmlns:p14="http://schemas.microsoft.com/office/powerpoint/2010/main" val="226709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5" grpId="0"/>
      <p:bldP spid="26" grpId="0" animBg="1"/>
      <p:bldP spid="31" grpId="0" animBg="1"/>
      <p:bldP spid="33" grpId="0" animBg="1"/>
      <p:bldP spid="36" grpId="0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E4C5-5C9D-447F-978E-80BFE56A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Document???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D478-52D5-43E2-B5CE-2E411A66B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https://mitre-attack.github.io/attack-navigator/enterprise/</a:t>
            </a:r>
            <a:endParaRPr lang="en-US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Data Wiki: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https://github.com/sbousseaden/EVTX-ATTACK-SAMPLES</a:t>
            </a:r>
          </a:p>
          <a:p>
            <a:r>
              <a:rPr lang="en-US" dirty="0">
                <a:ea typeface="+mn-lt"/>
                <a:cs typeface="+mn-lt"/>
              </a:rPr>
              <a:t>Framework</a:t>
            </a:r>
          </a:p>
          <a:p>
            <a:r>
              <a:rPr lang="en-US" dirty="0">
                <a:ea typeface="+mn-lt"/>
                <a:cs typeface="+mn-lt"/>
                <a:hlinkClick r:id="rId4"/>
              </a:rPr>
              <a:t>https://www.cisecurity.org/controls/cis-controls-implementation-groups/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6764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8FD74D4-C0F3-4E5B-9628-885593F0B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9382B-1463-49A0-A5C8-85CDF2B1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398" y="891539"/>
            <a:ext cx="3673601" cy="1346693"/>
          </a:xfrm>
        </p:spPr>
        <p:txBody>
          <a:bodyPr>
            <a:normAutofit/>
          </a:bodyPr>
          <a:lstStyle/>
          <a:p>
            <a:r>
              <a:rPr lang="en-US" sz="3200">
                <a:cs typeface="Calibri Light"/>
              </a:rPr>
              <a:t>How to create Atomic? Demo time</a:t>
            </a:r>
            <a:endParaRPr lang="en-US" sz="3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4FA8EC-281F-4A47-AF2E-9F85F2AAB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541782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AAAFC-05D7-4957-B2C2-22AEC80B1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172" y="2571628"/>
            <a:ext cx="3587347" cy="14309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endParaRPr lang="en-US" sz="1700" dirty="0">
              <a:ea typeface="+mn-lt"/>
              <a:cs typeface="+mn-lt"/>
            </a:endParaRPr>
          </a:p>
          <a:p>
            <a:pPr lvl="1"/>
            <a:r>
              <a:rPr lang="en-US" sz="1700">
                <a:ea typeface="+mn-lt"/>
                <a:cs typeface="+mn-lt"/>
              </a:rPr>
              <a:t>Enable Guest account </a:t>
            </a:r>
          </a:p>
          <a:p>
            <a:pPr lvl="2"/>
            <a:r>
              <a:rPr lang="en-US" sz="1700" dirty="0">
                <a:ea typeface="+mn-lt"/>
                <a:cs typeface="+mn-lt"/>
              </a:rPr>
              <a:t> </a:t>
            </a:r>
            <a:r>
              <a:rPr lang="en-US" sz="1700" dirty="0">
                <a:ea typeface="+mn-lt"/>
                <a:cs typeface="+mn-lt"/>
                <a:hlinkClick r:id="rId3"/>
              </a:rPr>
              <a:t>https://attack.mitre.org/techniques/T1078/001/</a:t>
            </a:r>
            <a:endParaRPr lang="en-US" sz="1700" dirty="0">
              <a:cs typeface="Calibri"/>
            </a:endParaRPr>
          </a:p>
          <a:p>
            <a:pPr lvl="2"/>
            <a:r>
              <a:rPr lang="en-US" sz="1700" dirty="0">
                <a:cs typeface="Calibri"/>
                <a:hlinkClick r:id="rId4"/>
              </a:rPr>
              <a:t>ART REPO T1078</a:t>
            </a:r>
            <a:endParaRPr lang="en-US" sz="1700" dirty="0">
              <a:cs typeface="Calibri"/>
            </a:endParaRPr>
          </a:p>
        </p:txBody>
      </p:sp>
      <p:pic>
        <p:nvPicPr>
          <p:cNvPr id="4" name="Picture 4" descr="Graphical user interface, application, email, website&#10;&#10;Description automatically generated">
            <a:extLst>
              <a:ext uri="{FF2B5EF4-FFF2-40B4-BE49-F238E27FC236}">
                <a16:creationId xmlns:a16="http://schemas.microsoft.com/office/drawing/2014/main" id="{4A33ED6F-6882-43D4-9A65-AD6A9589AB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82" b="2"/>
          <a:stretch/>
        </p:blipFill>
        <p:spPr>
          <a:xfrm>
            <a:off x="4914247" y="891540"/>
            <a:ext cx="4229753" cy="507111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97BB21-BBCD-4F18-9D08-30185F8D5DD4}"/>
              </a:ext>
            </a:extLst>
          </p:cNvPr>
          <p:cNvSpPr txBox="1"/>
          <p:nvPr/>
        </p:nvSpPr>
        <p:spPr>
          <a:xfrm>
            <a:off x="1360098" y="23952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Start-AtomicGUI</a:t>
            </a:r>
          </a:p>
        </p:txBody>
      </p:sp>
    </p:spTree>
    <p:extLst>
      <p:ext uri="{BB962C8B-B14F-4D97-AF65-F5344CB8AC3E}">
        <p14:creationId xmlns:p14="http://schemas.microsoft.com/office/powerpoint/2010/main" val="156651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6740-0213-452A-97AF-02C8870B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Security Plan?</a:t>
            </a:r>
            <a:endParaRPr lang="en-US" dirty="0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4EA29D1-7F46-4187-862D-CCDCC1E5F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387" y="1423059"/>
            <a:ext cx="9284170" cy="5328997"/>
          </a:xfrm>
        </p:spPr>
      </p:pic>
    </p:spTree>
    <p:extLst>
      <p:ext uri="{BB962C8B-B14F-4D97-AF65-F5344CB8AC3E}">
        <p14:creationId xmlns:p14="http://schemas.microsoft.com/office/powerpoint/2010/main" val="139442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FDED-CF56-402A-B7EB-CC7F3709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Frameworks?? CSF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4845CD7-9DA2-4F88-B5B3-5D688E83C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8490" y="1825625"/>
            <a:ext cx="4647019" cy="4351338"/>
          </a:xfrm>
        </p:spPr>
      </p:pic>
    </p:spTree>
    <p:extLst>
      <p:ext uri="{BB962C8B-B14F-4D97-AF65-F5344CB8AC3E}">
        <p14:creationId xmlns:p14="http://schemas.microsoft.com/office/powerpoint/2010/main" val="1972783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C4A229-C81D-7342-AE9B-C7B081D4C3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53" r="70232" b="3288"/>
          <a:stretch/>
        </p:blipFill>
        <p:spPr>
          <a:xfrm>
            <a:off x="4809829" y="0"/>
            <a:ext cx="3711850" cy="6896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1C72E8-F940-0242-BBD0-E97FC5323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1" r="70232" b="83118"/>
          <a:stretch/>
        </p:blipFill>
        <p:spPr>
          <a:xfrm>
            <a:off x="0" y="205481"/>
            <a:ext cx="4025663" cy="97856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F86EB57-52FB-45C1-9DFC-A0F9D826EA2F}"/>
              </a:ext>
            </a:extLst>
          </p:cNvPr>
          <p:cNvSpPr/>
          <p:nvPr/>
        </p:nvSpPr>
        <p:spPr>
          <a:xfrm>
            <a:off x="4600390" y="4994504"/>
            <a:ext cx="976613" cy="484689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EC945-9A22-45E2-AD13-166EA33483A5}"/>
              </a:ext>
            </a:extLst>
          </p:cNvPr>
          <p:cNvSpPr txBox="1"/>
          <p:nvPr/>
        </p:nvSpPr>
        <p:spPr>
          <a:xfrm>
            <a:off x="92597" y="6447098"/>
            <a:ext cx="517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https://www.cisecurity.org/controls/cis-controls-list/</a:t>
            </a:r>
            <a:endParaRPr lang="en-US" dirty="0"/>
          </a:p>
          <a:p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C09CA2E-0EA9-4B85-8947-18314F48B6D9}"/>
              </a:ext>
            </a:extLst>
          </p:cNvPr>
          <p:cNvSpPr/>
          <p:nvPr/>
        </p:nvSpPr>
        <p:spPr>
          <a:xfrm>
            <a:off x="4572000" y="2772409"/>
            <a:ext cx="976613" cy="484689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07AA653-7B33-41FA-A9B0-DADD44CDAF50}"/>
              </a:ext>
            </a:extLst>
          </p:cNvPr>
          <p:cNvSpPr/>
          <p:nvPr/>
        </p:nvSpPr>
        <p:spPr>
          <a:xfrm>
            <a:off x="4600390" y="5888622"/>
            <a:ext cx="976613" cy="484689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6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C72E8-F940-0242-BBD0-E97FC5323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1" r="70232" b="83118"/>
          <a:stretch/>
        </p:blipFill>
        <p:spPr>
          <a:xfrm>
            <a:off x="0" y="205481"/>
            <a:ext cx="4025663" cy="9785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CEC945-9A22-45E2-AD13-166EA33483A5}"/>
              </a:ext>
            </a:extLst>
          </p:cNvPr>
          <p:cNvSpPr txBox="1"/>
          <p:nvPr/>
        </p:nvSpPr>
        <p:spPr>
          <a:xfrm>
            <a:off x="92597" y="6447098"/>
            <a:ext cx="517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https://www.cisecurity.org/controls/cis-controls-list/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94B28-E245-4A7E-8DC5-226A96169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981" y="1184050"/>
            <a:ext cx="4963422" cy="531646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C09CA2E-0EA9-4B85-8947-18314F48B6D9}"/>
              </a:ext>
            </a:extLst>
          </p:cNvPr>
          <p:cNvSpPr/>
          <p:nvPr/>
        </p:nvSpPr>
        <p:spPr>
          <a:xfrm>
            <a:off x="3353941" y="2680573"/>
            <a:ext cx="976613" cy="484689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F86EB57-52FB-45C1-9DFC-A0F9D826EA2F}"/>
              </a:ext>
            </a:extLst>
          </p:cNvPr>
          <p:cNvSpPr/>
          <p:nvPr/>
        </p:nvSpPr>
        <p:spPr>
          <a:xfrm>
            <a:off x="5835088" y="5431605"/>
            <a:ext cx="976613" cy="484689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07AA653-7B33-41FA-A9B0-DADD44CDAF50}"/>
              </a:ext>
            </a:extLst>
          </p:cNvPr>
          <p:cNvSpPr/>
          <p:nvPr/>
        </p:nvSpPr>
        <p:spPr>
          <a:xfrm>
            <a:off x="3353941" y="3599939"/>
            <a:ext cx="976613" cy="484689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9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C72E8-F940-0242-BBD0-E97FC5323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1" r="70232" b="83118"/>
          <a:stretch/>
        </p:blipFill>
        <p:spPr>
          <a:xfrm>
            <a:off x="0" y="205481"/>
            <a:ext cx="4025663" cy="9785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CEC945-9A22-45E2-AD13-166EA33483A5}"/>
              </a:ext>
            </a:extLst>
          </p:cNvPr>
          <p:cNvSpPr txBox="1"/>
          <p:nvPr/>
        </p:nvSpPr>
        <p:spPr>
          <a:xfrm>
            <a:off x="92597" y="6447098"/>
            <a:ext cx="517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https://www.cisecurity.org/controls/cis-controls-list/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1C0C96-4167-433C-A678-2BB8D22B8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639" y="804997"/>
            <a:ext cx="3569764" cy="585044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F86EB57-52FB-45C1-9DFC-A0F9D826EA2F}"/>
              </a:ext>
            </a:extLst>
          </p:cNvPr>
          <p:cNvSpPr/>
          <p:nvPr/>
        </p:nvSpPr>
        <p:spPr>
          <a:xfrm>
            <a:off x="4847621" y="4088170"/>
            <a:ext cx="976613" cy="484689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07AA653-7B33-41FA-A9B0-DADD44CDAF50}"/>
              </a:ext>
            </a:extLst>
          </p:cNvPr>
          <p:cNvSpPr/>
          <p:nvPr/>
        </p:nvSpPr>
        <p:spPr>
          <a:xfrm>
            <a:off x="4836043" y="5403931"/>
            <a:ext cx="976613" cy="484689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5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8C3FAD1-10B1-BB45-AE8F-2FE7FA8CF88C}"/>
              </a:ext>
            </a:extLst>
          </p:cNvPr>
          <p:cNvSpPr txBox="1">
            <a:spLocks/>
          </p:cNvSpPr>
          <p:nvPr/>
        </p:nvSpPr>
        <p:spPr>
          <a:xfrm>
            <a:off x="4434601" y="388189"/>
            <a:ext cx="2468969" cy="6994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/>
              <a:t>(Disclaimer)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3869E54-9234-4341-9405-F4FD7228920E}"/>
              </a:ext>
            </a:extLst>
          </p:cNvPr>
          <p:cNvSpPr txBox="1">
            <a:spLocks/>
          </p:cNvSpPr>
          <p:nvPr/>
        </p:nvSpPr>
        <p:spPr>
          <a:xfrm>
            <a:off x="334299" y="1373743"/>
            <a:ext cx="8197114" cy="52473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</a:rPr>
              <a:t>The following presentation contains my thoughts, ideas and </a:t>
            </a:r>
            <a:r>
              <a:rPr lang="en-US" sz="2800" u="sng">
                <a:solidFill>
                  <a:schemeClr val="tx1"/>
                </a:solidFill>
              </a:rPr>
              <a:t>opinions</a:t>
            </a:r>
            <a:r>
              <a:rPr lang="en-US" sz="2800">
                <a:solidFill>
                  <a:schemeClr val="tx1"/>
                </a:solidFill>
              </a:rPr>
              <a:t>. They do not represent those of my current or past employers.</a:t>
            </a:r>
          </a:p>
          <a:p>
            <a:pPr algn="l"/>
            <a:endParaRPr lang="en-US" sz="280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</a:rPr>
              <a:t>Any events, characters and company depicted during this presentation are </a:t>
            </a:r>
            <a:r>
              <a:rPr lang="en-US" sz="2800" u="sng">
                <a:solidFill>
                  <a:schemeClr val="tx1"/>
                </a:solidFill>
              </a:rPr>
              <a:t>purely fictitious</a:t>
            </a:r>
            <a:r>
              <a:rPr lang="en-US" sz="2800">
                <a:solidFill>
                  <a:schemeClr val="tx1"/>
                </a:solidFill>
              </a:rPr>
              <a:t>. </a:t>
            </a:r>
            <a:endParaRPr lang="en-US" sz="2800">
              <a:solidFill>
                <a:schemeClr val="tx1"/>
              </a:solidFill>
              <a:cs typeface="Calibri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</a:rPr>
              <a:t>Any similarity to actual events, characters and company is </a:t>
            </a:r>
            <a:r>
              <a:rPr lang="en-US" sz="2800" u="sng">
                <a:solidFill>
                  <a:schemeClr val="tx1"/>
                </a:solidFill>
              </a:rPr>
              <a:t>merely coincidental</a:t>
            </a:r>
            <a:r>
              <a:rPr lang="en-US" sz="2800">
                <a:solidFill>
                  <a:schemeClr val="tx1"/>
                </a:solidFill>
              </a:rPr>
              <a:t>. Like South Park!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u="sng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u="sng">
                <a:solidFill>
                  <a:schemeClr val="tx1"/>
                </a:solidFill>
              </a:rPr>
              <a:t>Do not use</a:t>
            </a:r>
            <a:r>
              <a:rPr lang="en-US" sz="2800">
                <a:solidFill>
                  <a:schemeClr val="tx1"/>
                </a:solidFill>
              </a:rPr>
              <a:t> these tactics/techniques presented </a:t>
            </a:r>
            <a:r>
              <a:rPr lang="en-US" sz="2800" u="sng">
                <a:solidFill>
                  <a:schemeClr val="tx1"/>
                </a:solidFill>
              </a:rPr>
              <a:t>for evil</a:t>
            </a:r>
            <a:r>
              <a:rPr lang="en-US" sz="2800">
                <a:solidFill>
                  <a:schemeClr val="tx1"/>
                </a:solidFill>
              </a:rPr>
              <a:t>.</a:t>
            </a:r>
            <a:endParaRPr lang="en-US" sz="2800">
              <a:solidFill>
                <a:schemeClr val="tx1"/>
              </a:solidFill>
              <a:cs typeface="Calibri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44CA0CE-70DC-B54E-AC91-01C3B15CB6F5}"/>
              </a:ext>
            </a:extLst>
          </p:cNvPr>
          <p:cNvSpPr txBox="1">
            <a:spLocks/>
          </p:cNvSpPr>
          <p:nvPr/>
        </p:nvSpPr>
        <p:spPr>
          <a:xfrm>
            <a:off x="1826146" y="496561"/>
            <a:ext cx="5213419" cy="6011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>
                <a:solidFill>
                  <a:schemeClr val="accent4">
                    <a:lumMod val="75000"/>
                  </a:schemeClr>
                </a:solidFill>
              </a:rPr>
              <a:t>WARNING…</a:t>
            </a:r>
          </a:p>
        </p:txBody>
      </p:sp>
      <p:pic>
        <p:nvPicPr>
          <p:cNvPr id="6" name="Graphic 5" descr="Warning">
            <a:extLst>
              <a:ext uri="{FF2B5EF4-FFF2-40B4-BE49-F238E27FC236}">
                <a16:creationId xmlns:a16="http://schemas.microsoft.com/office/drawing/2014/main" id="{F082A126-C6CA-C441-AD02-2BC6BD703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806" y="83094"/>
            <a:ext cx="1095340" cy="109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8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B282C-FA12-4973-BEFC-30336AEC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BE2029A-4700-4799-AEFB-EBA183270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8552" y="-14677"/>
            <a:ext cx="9209217" cy="6867375"/>
          </a:xfrm>
        </p:spPr>
      </p:pic>
    </p:spTree>
    <p:extLst>
      <p:ext uri="{BB962C8B-B14F-4D97-AF65-F5344CB8AC3E}">
        <p14:creationId xmlns:p14="http://schemas.microsoft.com/office/powerpoint/2010/main" val="4085670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48CD6952-0E07-4F92-AF54-D96FFAFE2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545" y="689814"/>
            <a:ext cx="9185090" cy="5487149"/>
          </a:xfrm>
        </p:spPr>
      </p:pic>
    </p:spTree>
    <p:extLst>
      <p:ext uri="{BB962C8B-B14F-4D97-AF65-F5344CB8AC3E}">
        <p14:creationId xmlns:p14="http://schemas.microsoft.com/office/powerpoint/2010/main" val="3031933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C72E8-F940-0242-BBD0-E97FC5323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1" r="70232" b="83118"/>
          <a:stretch/>
        </p:blipFill>
        <p:spPr>
          <a:xfrm>
            <a:off x="0" y="205481"/>
            <a:ext cx="4025663" cy="9785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CEC945-9A22-45E2-AD13-166EA33483A5}"/>
              </a:ext>
            </a:extLst>
          </p:cNvPr>
          <p:cNvSpPr txBox="1"/>
          <p:nvPr/>
        </p:nvSpPr>
        <p:spPr>
          <a:xfrm>
            <a:off x="92597" y="6447098"/>
            <a:ext cx="517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https://www.cisecurity.org/controls/cis-controls-list/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BEB2C-D6E6-4452-A82C-0A196065C9E9}"/>
              </a:ext>
            </a:extLst>
          </p:cNvPr>
          <p:cNvSpPr txBox="1"/>
          <p:nvPr/>
        </p:nvSpPr>
        <p:spPr>
          <a:xfrm>
            <a:off x="266217" y="1184050"/>
            <a:ext cx="887778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strike="noStrike" dirty="0">
                <a:solidFill>
                  <a:srgbClr val="FF0000"/>
                </a:solidFill>
                <a:effectLst/>
                <a:latin typeface="Open Sans 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Scenario based:</a:t>
            </a:r>
          </a:p>
          <a:p>
            <a:endParaRPr lang="en-US" b="0" i="0" u="none" strike="noStrike" dirty="0">
              <a:solidFill>
                <a:srgbClr val="0563C1"/>
              </a:solidFill>
              <a:effectLst/>
              <a:latin typeface="Open Sans Regular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563C1"/>
                </a:solidFill>
                <a:effectLst/>
                <a:latin typeface="Open Sans 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6. Maintenance, Monitoring and Analysis of Audit Logs</a:t>
            </a:r>
            <a:r>
              <a:rPr lang="en-US" b="0" i="0" u="none" strike="noStrike" dirty="0">
                <a:solidFill>
                  <a:srgbClr val="1685BF"/>
                </a:solidFill>
                <a:effectLst/>
                <a:latin typeface="Open Sans Regular"/>
              </a:rPr>
              <a:t> 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(Log and monitor activity for malicious activity)</a:t>
            </a:r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  <a:hlinkClick r:id="rId6"/>
              </a:rPr>
              <a:t>16. Account Monitoring and Control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 (Log and monitor activity for malicious activity)</a:t>
            </a:r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003B5C"/>
                </a:solidFill>
                <a:effectLst/>
                <a:latin typeface="Open Sans Regular"/>
                <a:hlinkClick r:id="rId7"/>
              </a:rPr>
              <a:t>20. Penetration Tests and Red Team Exercises</a:t>
            </a:r>
            <a:r>
              <a:rPr lang="en-US" b="0" i="0" u="none" strike="noStrike" dirty="0">
                <a:solidFill>
                  <a:srgbClr val="003B5C"/>
                </a:solidFill>
                <a:effectLst/>
                <a:latin typeface="Open Sans Regular"/>
              </a:rPr>
              <a:t> (Test assumptions or obtain awareness)</a:t>
            </a:r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  <a:p>
            <a:r>
              <a:rPr lang="en-US" b="0" i="0" u="sng" dirty="0">
                <a:solidFill>
                  <a:srgbClr val="003B5C"/>
                </a:solidFill>
                <a:effectLst/>
                <a:latin typeface="Open Sans Regular"/>
                <a:hlinkClick r:id="rId8"/>
              </a:rPr>
              <a:t>19. Incident Response and Management</a:t>
            </a:r>
            <a:r>
              <a:rPr lang="en-US" b="0" i="0" u="sng" dirty="0">
                <a:solidFill>
                  <a:srgbClr val="003B5C"/>
                </a:solidFill>
                <a:effectLst/>
                <a:latin typeface="Open Sans Regular"/>
              </a:rPr>
              <a:t> (After investigation some Security things become tasks)</a:t>
            </a:r>
          </a:p>
          <a:p>
            <a:endParaRPr lang="en-US" b="0" i="0" u="sng" strike="noStrike" dirty="0">
              <a:solidFill>
                <a:srgbClr val="003B5C"/>
              </a:solidFill>
              <a:effectLst/>
              <a:latin typeface="Open Sans Regular"/>
            </a:endParaRPr>
          </a:p>
          <a:p>
            <a:endParaRPr lang="en-US" b="0" i="0" u="sng" strike="noStrike" dirty="0">
              <a:solidFill>
                <a:srgbClr val="003B5C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  <a:hlinkClick r:id="rId9"/>
              </a:rPr>
              <a:t>10. Data Recovery Capabilities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 (Ransomware)</a:t>
            </a:r>
            <a:endParaRPr lang="en-US" b="0" i="0" u="sng" strike="noStrike" dirty="0">
              <a:solidFill>
                <a:srgbClr val="003B5C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  <a:hlinkClick r:id="rId10"/>
              </a:rPr>
              <a:t>12. Boundary Defense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 (exfiltration or access)</a:t>
            </a:r>
            <a:endParaRPr lang="en-US" b="0" i="0" u="none" strike="noStrike" dirty="0">
              <a:solidFill>
                <a:srgbClr val="7C878E"/>
              </a:solidFill>
              <a:effectLst/>
              <a:latin typeface="Open Sans Regular"/>
              <a:hlinkClick r:id="rId11"/>
            </a:endParaRPr>
          </a:p>
          <a:p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  <a:hlinkClick r:id="rId11"/>
              </a:rPr>
              <a:t>13. Data Protection</a:t>
            </a:r>
            <a:r>
              <a:rPr lang="en-US" b="0" i="0" u="none" strike="noStrike" dirty="0">
                <a:solidFill>
                  <a:srgbClr val="7C878E"/>
                </a:solidFill>
                <a:effectLst/>
                <a:latin typeface="Open Sans Regular"/>
              </a:rPr>
              <a:t> (encrypted data)</a:t>
            </a:r>
            <a:endParaRPr lang="en-US" b="0" i="0" u="sng" strike="noStrike" dirty="0">
              <a:solidFill>
                <a:srgbClr val="003B5C"/>
              </a:solidFill>
              <a:effectLst/>
              <a:latin typeface="Open Sans Regular"/>
            </a:endParaRPr>
          </a:p>
          <a:p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</a:endParaRPr>
          </a:p>
          <a:p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  <a:hlinkClick r:id="rId12"/>
              </a:rPr>
              <a:t>5. Secure Configuration for Hardware and Software on Mobile Devices, Laptops, Workstations and Servers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 (Securing via Benchmarks, Vendor recommendations)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  <a:hlinkClick r:id="rId13"/>
              </a:rPr>
              <a:t>3. Continuous Vulnerability Management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 (</a:t>
            </a:r>
            <a:r>
              <a:rPr lang="en-US" b="0" i="0" u="none" strike="noStrike" dirty="0" err="1">
                <a:solidFill>
                  <a:srgbClr val="0086BF"/>
                </a:solidFill>
                <a:effectLst/>
                <a:latin typeface="Open Sans Regular"/>
              </a:rPr>
              <a:t>Applocker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, Windows Update For Business, GPOs, auto update 3</a:t>
            </a:r>
            <a:r>
              <a:rPr lang="en-US" b="0" i="0" u="none" strike="noStrike" baseline="30000" dirty="0">
                <a:solidFill>
                  <a:srgbClr val="0086BF"/>
                </a:solidFill>
                <a:effectLst/>
                <a:latin typeface="Open Sans Regular"/>
              </a:rPr>
              <a:t>rd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 party apps, Benchmarks, Alerts for US-CISA, </a:t>
            </a:r>
            <a:r>
              <a:rPr lang="en-US" b="0" i="0" u="none" strike="noStrike" dirty="0" err="1">
                <a:solidFill>
                  <a:srgbClr val="0086BF"/>
                </a:solidFill>
                <a:effectLst/>
                <a:latin typeface="Open Sans Regular"/>
              </a:rPr>
              <a:t>WordpressDB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, </a:t>
            </a:r>
            <a:r>
              <a:rPr lang="en-US" b="0" i="0" u="none" strike="noStrike" dirty="0" err="1">
                <a:solidFill>
                  <a:srgbClr val="0086BF"/>
                </a:solidFill>
                <a:effectLst/>
                <a:latin typeface="Open Sans Regular"/>
              </a:rPr>
              <a:t>etc</a:t>
            </a:r>
            <a:r>
              <a:rPr lang="en-US" b="0" i="0" u="none" strike="noStrike" dirty="0">
                <a:solidFill>
                  <a:srgbClr val="0086BF"/>
                </a:solidFill>
                <a:effectLst/>
                <a:latin typeface="Open Sans Regular"/>
              </a:rPr>
              <a:t>)</a:t>
            </a:r>
            <a:endParaRPr lang="en-US" b="0" i="0" u="none" strike="noStrike" dirty="0">
              <a:solidFill>
                <a:srgbClr val="1685BF"/>
              </a:solidFill>
              <a:effectLst/>
              <a:latin typeface="Open Sans Regular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679406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9C104-C1BB-3040-9A8C-10AFFDDFF062}"/>
              </a:ext>
            </a:extLst>
          </p:cNvPr>
          <p:cNvSpPr txBox="1">
            <a:spLocks/>
          </p:cNvSpPr>
          <p:nvPr/>
        </p:nvSpPr>
        <p:spPr>
          <a:xfrm>
            <a:off x="2694214" y="1811647"/>
            <a:ext cx="6042879" cy="7426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800" dirty="0"/>
          </a:p>
          <a:p>
            <a:pPr lvl="1"/>
            <a:r>
              <a:rPr lang="en-US" sz="2800"/>
              <a:t>1. Plan to Protect and Defend</a:t>
            </a:r>
            <a:endParaRPr lang="en-US" sz="280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91B5B37-8FA9-5A46-A555-9205D5320D67}"/>
              </a:ext>
            </a:extLst>
          </p:cNvPr>
          <p:cNvSpPr txBox="1">
            <a:spLocks/>
          </p:cNvSpPr>
          <p:nvPr/>
        </p:nvSpPr>
        <p:spPr>
          <a:xfrm>
            <a:off x="292607" y="339678"/>
            <a:ext cx="8184662" cy="998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The End… Call to Action!</a:t>
            </a:r>
          </a:p>
        </p:txBody>
      </p:sp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1D9FC327-54AB-A447-BA1C-45BAAD4DE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607" y="1811647"/>
            <a:ext cx="2694214" cy="26942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215CF6-1E98-3341-B7CB-14577E31BCB9}"/>
              </a:ext>
            </a:extLst>
          </p:cNvPr>
          <p:cNvSpPr/>
          <p:nvPr/>
        </p:nvSpPr>
        <p:spPr>
          <a:xfrm>
            <a:off x="6397393" y="820094"/>
            <a:ext cx="1244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>
                <a:solidFill>
                  <a:schemeClr val="accent4">
                    <a:lumMod val="75000"/>
                  </a:schemeClr>
                </a:solidFill>
              </a:rPr>
              <a:t>¯\_(</a:t>
            </a:r>
            <a:r>
              <a:rPr lang="ja-JP" altLang="en-US">
                <a:solidFill>
                  <a:schemeClr val="accent4">
                    <a:lumMod val="75000"/>
                  </a:schemeClr>
                </a:solidFill>
              </a:rPr>
              <a:t>ツ</a:t>
            </a:r>
            <a:r>
              <a:rPr lang="en-US" altLang="ja-JP">
                <a:solidFill>
                  <a:schemeClr val="accent4">
                    <a:lumMod val="75000"/>
                  </a:schemeClr>
                </a:solidFill>
              </a:rPr>
              <a:t>)_/¯</a:t>
            </a:r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F316D-6DE4-F246-87AE-000167141723}"/>
              </a:ext>
            </a:extLst>
          </p:cNvPr>
          <p:cNvSpPr txBox="1"/>
          <p:nvPr/>
        </p:nvSpPr>
        <p:spPr>
          <a:xfrm>
            <a:off x="2694214" y="3158754"/>
            <a:ext cx="644978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/>
            <a:r>
              <a:rPr lang="en-US" sz="2800"/>
              <a:t>2. Test assumptions with Atomic Red Team &amp; ensure </a:t>
            </a:r>
            <a:r>
              <a:rPr lang="en-US" sz="2800" dirty="0"/>
              <a:t>Detections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16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16B910-DD2E-824A-966A-FFE980AAA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45" y="1849848"/>
            <a:ext cx="4961188" cy="3213934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113ADDC-6311-ED40-8ED3-D6A5DFC1ACD8}"/>
              </a:ext>
            </a:extLst>
          </p:cNvPr>
          <p:cNvSpPr txBox="1">
            <a:spLocks/>
          </p:cNvSpPr>
          <p:nvPr/>
        </p:nvSpPr>
        <p:spPr>
          <a:xfrm>
            <a:off x="0" y="564774"/>
            <a:ext cx="5475478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400" b="1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Yep, that was fun</a:t>
            </a:r>
            <a:r>
              <a:rPr lang="en-US" dirty="0"/>
              <a:t>…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0E1B668-2C25-D54F-A8CD-68D0AA258E46}"/>
              </a:ext>
            </a:extLst>
          </p:cNvPr>
          <p:cNvSpPr txBox="1">
            <a:spLocks/>
          </p:cNvSpPr>
          <p:nvPr/>
        </p:nvSpPr>
        <p:spPr>
          <a:xfrm>
            <a:off x="5116069" y="2009976"/>
            <a:ext cx="2127824" cy="5204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chemeClr val="tx1"/>
                </a:solidFill>
              </a:rPr>
              <a:t>Contact info:</a:t>
            </a:r>
            <a:r>
              <a:rPr lang="en-US" sz="1800" dirty="0">
                <a:solidFill>
                  <a:schemeClr val="tx1"/>
                </a:solidFill>
              </a:rPr>
              <a:t> </a:t>
            </a:r>
            <a:endParaRPr lang="en-US" sz="1800" dirty="0">
              <a:solidFill>
                <a:schemeClr val="tx1"/>
              </a:solidFill>
              <a:ea typeface="+mn-lt"/>
              <a:cs typeface="+mn-lt"/>
            </a:endParaRPr>
          </a:p>
          <a:p>
            <a:pPr algn="l"/>
            <a:endParaRPr lang="en-US" sz="2800" dirty="0">
              <a:solidFill>
                <a:schemeClr val="tx1"/>
              </a:solidFill>
              <a:cs typeface="Calibri"/>
            </a:endParaRPr>
          </a:p>
          <a:p>
            <a:pPr algn="l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EE35F-AC63-434A-BB11-8E23F52C2E86}"/>
              </a:ext>
            </a:extLst>
          </p:cNvPr>
          <p:cNvSpPr txBox="1"/>
          <p:nvPr/>
        </p:nvSpPr>
        <p:spPr>
          <a:xfrm>
            <a:off x="387541" y="4808915"/>
            <a:ext cx="432563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Download resources here:</a:t>
            </a:r>
            <a:endParaRPr lang="en-US" sz="2000" b="1">
              <a:cs typeface="Calibri"/>
            </a:endParaRPr>
          </a:p>
          <a:p>
            <a:r>
              <a:rPr lang="en-US" sz="2400" b="1" dirty="0">
                <a:ea typeface="+mn-lt"/>
                <a:cs typeface="+mn-lt"/>
              </a:rPr>
              <a:t>http://bit.ly/AtomicRedTeam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76857-10EB-4682-B999-E186DCFE1B83}"/>
              </a:ext>
            </a:extLst>
          </p:cNvPr>
          <p:cNvSpPr txBox="1"/>
          <p:nvPr/>
        </p:nvSpPr>
        <p:spPr>
          <a:xfrm>
            <a:off x="5112589" y="25821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Twitter: @jessefmoore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16DBF-7E17-4F26-BDA5-C4B48305DAE6}"/>
              </a:ext>
            </a:extLst>
          </p:cNvPr>
          <p:cNvSpPr txBox="1"/>
          <p:nvPr/>
        </p:nvSpPr>
        <p:spPr>
          <a:xfrm>
            <a:off x="5054181" y="2940710"/>
            <a:ext cx="4482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hlinkClick r:id="rId4"/>
              </a:rPr>
              <a:t>https://www.linkedin.com/in/jessefmoore/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7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8F1170-9EDF-CB4E-9BA4-A2E95475E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6B2CB0-0EC6-DD4D-A7DC-A0C65A1D720E}"/>
              </a:ext>
            </a:extLst>
          </p:cNvPr>
          <p:cNvSpPr/>
          <p:nvPr/>
        </p:nvSpPr>
        <p:spPr>
          <a:xfrm>
            <a:off x="634461" y="725421"/>
            <a:ext cx="5963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Together We Can Defend!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36B1184-31A4-2B4C-8485-80A8B5170D39}"/>
              </a:ext>
            </a:extLst>
          </p:cNvPr>
          <p:cNvSpPr txBox="1">
            <a:spLocks/>
          </p:cNvSpPr>
          <p:nvPr/>
        </p:nvSpPr>
        <p:spPr>
          <a:xfrm>
            <a:off x="1091661" y="1812335"/>
            <a:ext cx="6251242" cy="1535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Security depends on US. </a:t>
            </a:r>
          </a:p>
          <a:p>
            <a:pPr algn="l"/>
            <a:endParaRPr lang="en-US" sz="28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Yep, more stuff to do…</a:t>
            </a:r>
          </a:p>
        </p:txBody>
      </p:sp>
    </p:spTree>
    <p:extLst>
      <p:ext uri="{BB962C8B-B14F-4D97-AF65-F5344CB8AC3E}">
        <p14:creationId xmlns:p14="http://schemas.microsoft.com/office/powerpoint/2010/main" val="267501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6D01E08-B9B4-DC41-B8FF-850FEFC4F143}"/>
              </a:ext>
            </a:extLst>
          </p:cNvPr>
          <p:cNvSpPr txBox="1">
            <a:spLocks/>
          </p:cNvSpPr>
          <p:nvPr/>
        </p:nvSpPr>
        <p:spPr>
          <a:xfrm>
            <a:off x="563753" y="2420972"/>
            <a:ext cx="8355264" cy="68213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i="1" dirty="0"/>
              <a:t>Previously: 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/>
              <a:t>Security Engineer in Threat Detection and Response Team @ UW Medicine</a:t>
            </a:r>
            <a:endParaRPr lang="en-US" sz="2400">
              <a:cs typeface="Calibri"/>
            </a:endParaRPr>
          </a:p>
          <a:p>
            <a:pPr lvl="1"/>
            <a:endParaRPr lang="en-US" sz="1200" dirty="0"/>
          </a:p>
          <a:p>
            <a:pPr lvl="1"/>
            <a:endParaRPr lang="en-US" sz="1200" dirty="0">
              <a:cs typeface="Calibri" panose="020F0502020204030204"/>
            </a:endParaRPr>
          </a:p>
          <a:p>
            <a:pPr lvl="1"/>
            <a:endParaRPr lang="en-US" dirty="0">
              <a:cs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FD14D3-0F58-6142-BD3B-11A97D987EF1}"/>
              </a:ext>
            </a:extLst>
          </p:cNvPr>
          <p:cNvSpPr txBox="1">
            <a:spLocks/>
          </p:cNvSpPr>
          <p:nvPr/>
        </p:nvSpPr>
        <p:spPr>
          <a:xfrm>
            <a:off x="2996914" y="615075"/>
            <a:ext cx="4115086" cy="998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WHO Am I?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8F7117-7594-1449-856F-70B58D659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65" y="416301"/>
            <a:ext cx="1964267" cy="139598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16AAA9A-111F-6A46-B63E-7FDD8EFC5049}"/>
              </a:ext>
            </a:extLst>
          </p:cNvPr>
          <p:cNvSpPr txBox="1">
            <a:spLocks/>
          </p:cNvSpPr>
          <p:nvPr/>
        </p:nvSpPr>
        <p:spPr>
          <a:xfrm>
            <a:off x="563753" y="4250478"/>
            <a:ext cx="8197114" cy="6965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i="1" dirty="0"/>
              <a:t>Currently: 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/>
              <a:t>Sr. Cybersecurity Advisor @UW Bothell</a:t>
            </a:r>
            <a:endParaRPr lang="en-US" sz="2400" dirty="0">
              <a:cs typeface="Calibri" panose="020F0502020204030204"/>
            </a:endParaRPr>
          </a:p>
          <a:p>
            <a:pPr lvl="1"/>
            <a:endParaRPr lang="en-US" sz="1200" dirty="0"/>
          </a:p>
          <a:p>
            <a:pPr lvl="1"/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9E864EC-9CF1-7E4E-B72A-883461437962}"/>
              </a:ext>
            </a:extLst>
          </p:cNvPr>
          <p:cNvSpPr txBox="1">
            <a:spLocks/>
          </p:cNvSpPr>
          <p:nvPr/>
        </p:nvSpPr>
        <p:spPr>
          <a:xfrm>
            <a:off x="563753" y="5023585"/>
            <a:ext cx="8197114" cy="116595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i="1" dirty="0"/>
              <a:t>Education: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/>
              <a:t>Bachelors</a:t>
            </a:r>
            <a:r>
              <a:rPr lang="en-US" sz="2400" dirty="0"/>
              <a:t> of Science IT Security</a:t>
            </a:r>
            <a:endParaRPr lang="en-US" sz="2400" dirty="0">
              <a:cs typeface="Calibri" panose="020F0502020204030204"/>
            </a:endParaRPr>
          </a:p>
          <a:p>
            <a:pPr lvl="2"/>
            <a:r>
              <a:rPr lang="en-US" sz="2400" dirty="0"/>
              <a:t>GIAC Penetration Tester | Forensic Analyst</a:t>
            </a:r>
          </a:p>
          <a:p>
            <a:pPr lvl="1"/>
            <a:endParaRPr lang="en-US" dirty="0"/>
          </a:p>
          <a:p>
            <a:pPr lvl="1"/>
            <a:r>
              <a:rPr lang="en-US" sz="1200" dirty="0"/>
              <a:t>                                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12E62D3-40F5-264A-8F98-86DE0CF96A93}"/>
              </a:ext>
            </a:extLst>
          </p:cNvPr>
          <p:cNvSpPr txBox="1">
            <a:spLocks/>
          </p:cNvSpPr>
          <p:nvPr/>
        </p:nvSpPr>
        <p:spPr>
          <a:xfrm>
            <a:off x="204319" y="6270207"/>
            <a:ext cx="8197114" cy="74658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>
                <a:hlinkClick r:id="rId4"/>
              </a:rPr>
              <a:t>https://www.linkedin.com/in/jessefmoore/</a:t>
            </a:r>
            <a:endParaRPr lang="en-US" sz="2000" dirty="0">
              <a:cs typeface="Calibri"/>
            </a:endParaRPr>
          </a:p>
          <a:p>
            <a:pPr lvl="1"/>
            <a:endParaRPr lang="en-US" sz="2000" dirty="0">
              <a:cs typeface="Calibri"/>
            </a:endParaRPr>
          </a:p>
          <a:p>
            <a:pPr lvl="1"/>
            <a:endParaRPr lang="en-US" sz="2000" dirty="0">
              <a:cs typeface="Calibri"/>
            </a:endParaRPr>
          </a:p>
          <a:p>
            <a:pPr lvl="1"/>
            <a:endParaRPr lang="en-US" sz="2000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FF7D5F-BEB0-469A-B3DD-7CECB6B52B8E}"/>
              </a:ext>
            </a:extLst>
          </p:cNvPr>
          <p:cNvSpPr txBox="1"/>
          <p:nvPr/>
        </p:nvSpPr>
        <p:spPr>
          <a:xfrm>
            <a:off x="1086929" y="3502325"/>
            <a:ext cx="71714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400" dirty="0"/>
              <a:t>Systems Administrator  @ Nintendo of America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7194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FF452-794D-AC40-AF13-0EC64B0C1208}"/>
              </a:ext>
            </a:extLst>
          </p:cNvPr>
          <p:cNvSpPr txBox="1">
            <a:spLocks/>
          </p:cNvSpPr>
          <p:nvPr/>
        </p:nvSpPr>
        <p:spPr>
          <a:xfrm>
            <a:off x="2958827" y="1040143"/>
            <a:ext cx="5213419" cy="6011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>
                <a:solidFill>
                  <a:schemeClr val="accent4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8564F-7A1A-CD4B-8509-1F90D8DCA03C}"/>
              </a:ext>
            </a:extLst>
          </p:cNvPr>
          <p:cNvSpPr/>
          <p:nvPr/>
        </p:nvSpPr>
        <p:spPr>
          <a:xfrm>
            <a:off x="2083443" y="2212478"/>
            <a:ext cx="7060557" cy="114307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2400" dirty="0">
                <a:ea typeface="Open Sans" panose="020B0606030504020204" pitchFamily="34" charset="0"/>
                <a:cs typeface="Open Sans" panose="020B0606030504020204" pitchFamily="34" charset="0"/>
              </a:rPr>
              <a:t>1. Red Canary -Atomic Red Team (ART)</a:t>
            </a:r>
          </a:p>
          <a:p>
            <a:pPr lvl="2">
              <a:lnSpc>
                <a:spcPct val="150000"/>
              </a:lnSpc>
            </a:pPr>
            <a:r>
              <a:rPr lang="en-US" sz="2400" dirty="0">
                <a:ea typeface="Open Sans" panose="020B0606030504020204" pitchFamily="34" charset="0"/>
                <a:cs typeface="Calibri"/>
              </a:rPr>
              <a:t>2. </a:t>
            </a:r>
            <a:r>
              <a:rPr lang="en-US" sz="2400" dirty="0" err="1">
                <a:ea typeface="Open Sans" panose="020B0606030504020204" pitchFamily="34" charset="0"/>
                <a:cs typeface="Calibri"/>
              </a:rPr>
              <a:t>Mitre</a:t>
            </a:r>
            <a:r>
              <a:rPr lang="en-US" sz="2400" dirty="0">
                <a:ea typeface="Open Sans" panose="020B0606030504020204" pitchFamily="34" charset="0"/>
                <a:cs typeface="Calibri"/>
              </a:rPr>
              <a:t> ATT&amp;CK</a:t>
            </a:r>
            <a:endParaRPr lang="en-US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Graphic 5" descr="Presentation with checklist">
            <a:extLst>
              <a:ext uri="{FF2B5EF4-FFF2-40B4-BE49-F238E27FC236}">
                <a16:creationId xmlns:a16="http://schemas.microsoft.com/office/drawing/2014/main" id="{CA79AB58-3755-FD47-B8A4-06BEB9179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61336" y="1849042"/>
            <a:ext cx="2950621" cy="295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1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32228E4-0901-C945-94F4-13E0AC694142}"/>
              </a:ext>
            </a:extLst>
          </p:cNvPr>
          <p:cNvSpPr txBox="1">
            <a:spLocks/>
          </p:cNvSpPr>
          <p:nvPr/>
        </p:nvSpPr>
        <p:spPr>
          <a:xfrm>
            <a:off x="1466634" y="960119"/>
            <a:ext cx="4401240" cy="5330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What exactly is that?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4E266E-A7D9-3043-8D5A-D741F8EA466F}"/>
              </a:ext>
            </a:extLst>
          </p:cNvPr>
          <p:cNvSpPr txBox="1"/>
          <p:nvPr/>
        </p:nvSpPr>
        <p:spPr>
          <a:xfrm>
            <a:off x="114170" y="5494491"/>
            <a:ext cx="760785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/>
              <a:t>Reference:</a:t>
            </a:r>
            <a:r>
              <a:rPr lang="en-US" sz="3200" dirty="0">
                <a:hlinkClick r:id="rId3"/>
              </a:rPr>
              <a:t> </a:t>
            </a:r>
            <a:r>
              <a:rPr lang="en-US" sz="3200" dirty="0">
                <a:hlinkClick r:id="rId4"/>
              </a:rPr>
              <a:t>https://attack.mitre.org/</a:t>
            </a:r>
            <a:endParaRPr lang="en-US" sz="320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FD5CAEE-B3B8-5644-86AB-1EF845984827}"/>
              </a:ext>
            </a:extLst>
          </p:cNvPr>
          <p:cNvSpPr txBox="1">
            <a:spLocks/>
          </p:cNvSpPr>
          <p:nvPr/>
        </p:nvSpPr>
        <p:spPr>
          <a:xfrm>
            <a:off x="1889759" y="286290"/>
            <a:ext cx="3554990" cy="6738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</a:rPr>
              <a:t>Mitre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 ATT&amp;CK…</a:t>
            </a:r>
          </a:p>
        </p:txBody>
      </p:sp>
      <p:pic>
        <p:nvPicPr>
          <p:cNvPr id="7" name="Graphic 6" descr="Meeting">
            <a:extLst>
              <a:ext uri="{FF2B5EF4-FFF2-40B4-BE49-F238E27FC236}">
                <a16:creationId xmlns:a16="http://schemas.microsoft.com/office/drawing/2014/main" id="{32C82B87-F41E-9B4F-BF84-7F79ACAF2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078" y="120911"/>
            <a:ext cx="1759681" cy="1759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C59029-91CC-4424-B4D0-DF98F1568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1962150"/>
            <a:ext cx="73914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2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AAE754CE-7810-0745-A370-007C0EEAD779}"/>
              </a:ext>
            </a:extLst>
          </p:cNvPr>
          <p:cNvSpPr txBox="1">
            <a:spLocks/>
          </p:cNvSpPr>
          <p:nvPr/>
        </p:nvSpPr>
        <p:spPr>
          <a:xfrm>
            <a:off x="185529" y="330821"/>
            <a:ext cx="8113519" cy="7378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>
              <a:defRPr sz="40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Here are my ART </a:t>
            </a:r>
            <a:r>
              <a:rPr lang="en-US" dirty="0" err="1"/>
              <a:t>Github</a:t>
            </a:r>
            <a:r>
              <a:rPr lang="en-US" dirty="0"/>
              <a:t> Merges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1F52B-CC90-4C88-B416-A27EF28490FF}"/>
              </a:ext>
            </a:extLst>
          </p:cNvPr>
          <p:cNvSpPr txBox="1"/>
          <p:nvPr/>
        </p:nvSpPr>
        <p:spPr>
          <a:xfrm>
            <a:off x="324090" y="3109205"/>
            <a:ext cx="8785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Brute Force: Password Cracking -</a:t>
            </a:r>
            <a:r>
              <a:rPr lang="en-US" dirty="0" err="1"/>
              <a:t>Hashcat</a:t>
            </a:r>
            <a:r>
              <a:rPr lang="en-US" dirty="0"/>
              <a:t> = </a:t>
            </a:r>
            <a:r>
              <a:rPr lang="en-US" dirty="0">
                <a:hlinkClick r:id="rId3"/>
              </a:rPr>
              <a:t>https://attack.mitre.org/techniques/T1110/002/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24F69-A380-4485-96B1-6579CBA6BF0E}"/>
              </a:ext>
            </a:extLst>
          </p:cNvPr>
          <p:cNvSpPr txBox="1"/>
          <p:nvPr/>
        </p:nvSpPr>
        <p:spPr>
          <a:xfrm>
            <a:off x="358815" y="1507129"/>
            <a:ext cx="8426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Kill </a:t>
            </a:r>
            <a:r>
              <a:rPr lang="en-US" dirty="0" err="1"/>
              <a:t>EventLog</a:t>
            </a:r>
            <a:r>
              <a:rPr lang="en-US" dirty="0"/>
              <a:t> Service Threads = </a:t>
            </a:r>
            <a:r>
              <a:rPr lang="en-US" dirty="0">
                <a:hlinkClick r:id="rId4"/>
              </a:rPr>
              <a:t>https://attack.mitre.org/techniques/T1562/002/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AEA42-B852-4EF1-B95D-3A9A115B9696}"/>
              </a:ext>
            </a:extLst>
          </p:cNvPr>
          <p:cNvSpPr txBox="1"/>
          <p:nvPr/>
        </p:nvSpPr>
        <p:spPr>
          <a:xfrm>
            <a:off x="358815" y="1968794"/>
            <a:ext cx="7940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LOLB -</a:t>
            </a:r>
            <a:r>
              <a:rPr lang="en-US" dirty="0" err="1"/>
              <a:t>WinDefend</a:t>
            </a:r>
            <a:r>
              <a:rPr lang="en-US" dirty="0"/>
              <a:t> to download file = </a:t>
            </a:r>
            <a:r>
              <a:rPr lang="en-US" dirty="0">
                <a:hlinkClick r:id="rId5"/>
              </a:rPr>
              <a:t>https://attack.mitre.org/techniques/T1105/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EBD7DD-5039-41E2-996A-725B23AAAEFC}"/>
              </a:ext>
            </a:extLst>
          </p:cNvPr>
          <p:cNvSpPr txBox="1"/>
          <p:nvPr/>
        </p:nvSpPr>
        <p:spPr>
          <a:xfrm>
            <a:off x="358815" y="2430459"/>
            <a:ext cx="8102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Enable Guest account = </a:t>
            </a:r>
            <a:r>
              <a:rPr lang="en-US" dirty="0">
                <a:hlinkClick r:id="rId6"/>
              </a:rPr>
              <a:t>https://attack.mitre.org/techniques/T1078/001/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63CEA-9AD4-49B8-920B-82A956D016F9}"/>
              </a:ext>
            </a:extLst>
          </p:cNvPr>
          <p:cNvSpPr txBox="1"/>
          <p:nvPr/>
        </p:nvSpPr>
        <p:spPr>
          <a:xfrm>
            <a:off x="324090" y="2924540"/>
            <a:ext cx="813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Windows built-in Packet trace = </a:t>
            </a:r>
            <a:r>
              <a:rPr lang="en-US" dirty="0">
                <a:hlinkClick r:id="rId7"/>
              </a:rPr>
              <a:t>https://attack.mitre.org/techniques/T1040/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6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792660C-A7E8-3044-B26D-C98AAA0D978D}"/>
              </a:ext>
            </a:extLst>
          </p:cNvPr>
          <p:cNvSpPr txBox="1">
            <a:spLocks/>
          </p:cNvSpPr>
          <p:nvPr/>
        </p:nvSpPr>
        <p:spPr>
          <a:xfrm>
            <a:off x="4974114" y="1349183"/>
            <a:ext cx="4061951" cy="6011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How do I get started?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A3F35-8BFB-7441-AE03-1DE25F5F9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01" b="9841"/>
          <a:stretch/>
        </p:blipFill>
        <p:spPr>
          <a:xfrm>
            <a:off x="-147526" y="1273627"/>
            <a:ext cx="5143500" cy="4310744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98E588-C9A4-BC43-8E42-C18B3F8AD9C0}"/>
              </a:ext>
            </a:extLst>
          </p:cNvPr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9BAC4F-49EC-2C4F-9302-845A371BE745}"/>
              </a:ext>
            </a:extLst>
          </p:cNvPr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6D356-66DD-8B45-B4EC-520D9BA61F4C}"/>
              </a:ext>
            </a:extLst>
          </p:cNvPr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E976FC-4E30-A748-B223-1469CE2AE3AA}"/>
              </a:ext>
            </a:extLst>
          </p:cNvPr>
          <p:cNvSpPr txBox="1">
            <a:spLocks/>
          </p:cNvSpPr>
          <p:nvPr/>
        </p:nvSpPr>
        <p:spPr>
          <a:xfrm>
            <a:off x="4995974" y="1923042"/>
            <a:ext cx="4333344" cy="1974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/>
              <a:t> join the community on Slack </a:t>
            </a:r>
            <a:r>
              <a:rPr lang="en-US" sz="18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https://atomicredteam.slack.com</a:t>
            </a:r>
            <a:endParaRPr lang="en-US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926F6-3444-4A7B-9504-48888FF24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834" y="3613666"/>
            <a:ext cx="3263759" cy="171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2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29BF481C-043F-D342-9CF9-A6E2E64E0B23}"/>
              </a:ext>
            </a:extLst>
          </p:cNvPr>
          <p:cNvSpPr txBox="1">
            <a:spLocks/>
          </p:cNvSpPr>
          <p:nvPr/>
        </p:nvSpPr>
        <p:spPr>
          <a:xfrm>
            <a:off x="5059951" y="962156"/>
            <a:ext cx="4084029" cy="947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defRPr sz="36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 Sysmon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4E0E6-3599-3846-A0C1-EA3670A10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" r="10705"/>
          <a:stretch/>
        </p:blipFill>
        <p:spPr>
          <a:xfrm>
            <a:off x="20" y="10"/>
            <a:ext cx="4518095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D602EF-0008-41BD-88E4-A403A5B06D83}"/>
              </a:ext>
            </a:extLst>
          </p:cNvPr>
          <p:cNvSpPr txBox="1"/>
          <p:nvPr/>
        </p:nvSpPr>
        <p:spPr>
          <a:xfrm>
            <a:off x="3515537" y="5751635"/>
            <a:ext cx="528963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cs typeface="Calibri"/>
              </a:rPr>
              <a:t>Olaf Sysmon-Modular</a:t>
            </a:r>
          </a:p>
          <a:p>
            <a:r>
              <a:rPr lang="en-US" dirty="0">
                <a:hlinkClick r:id="rId4"/>
              </a:rPr>
              <a:t>https://pastebin.com/T9sV27NC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4547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8338BA4C560349A93E5AC593907CCC" ma:contentTypeVersion="13" ma:contentTypeDescription="Create a new document." ma:contentTypeScope="" ma:versionID="1b9df9a7764411a05a0daa60c3238673">
  <xsd:schema xmlns:xsd="http://www.w3.org/2001/XMLSchema" xmlns:xs="http://www.w3.org/2001/XMLSchema" xmlns:p="http://schemas.microsoft.com/office/2006/metadata/properties" xmlns:ns3="17ef1a4a-45b4-4304-a4bf-57d4f79d5a1b" xmlns:ns4="d4b05e63-9ff8-4e9c-a4da-d00930f09261" targetNamespace="http://schemas.microsoft.com/office/2006/metadata/properties" ma:root="true" ma:fieldsID="56bdc839d3e2e53d98f9ac2aa0cba5f1" ns3:_="" ns4:_="">
    <xsd:import namespace="17ef1a4a-45b4-4304-a4bf-57d4f79d5a1b"/>
    <xsd:import namespace="d4b05e63-9ff8-4e9c-a4da-d00930f09261"/>
    <xsd:element name="properties">
      <xsd:complexType>
        <xsd:sequence>
          <xsd:element name="documentManagement">
            <xsd:complexType>
              <xsd:all>
                <xsd:element ref="ns3:SharedWithDetails" minOccurs="0"/>
                <xsd:element ref="ns3:SharedWithUser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ef1a4a-45b4-4304-a4bf-57d4f79d5a1b" elementFormDefault="qualified">
    <xsd:import namespace="http://schemas.microsoft.com/office/2006/documentManagement/types"/>
    <xsd:import namespace="http://schemas.microsoft.com/office/infopath/2007/PartnerControls"/>
    <xsd:element name="SharedWithDetails" ma:index="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b05e63-9ff8-4e9c-a4da-d00930f092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7FB0A6-347F-4651-9ACE-283F29E7F7A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EF231D-3276-4337-AA96-39D176853A54}">
  <ds:schemaRefs>
    <ds:schemaRef ds:uri="http://purl.org/dc/elements/1.1/"/>
    <ds:schemaRef ds:uri="17ef1a4a-45b4-4304-a4bf-57d4f79d5a1b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d4b05e63-9ff8-4e9c-a4da-d00930f0926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0D569B2-5B5F-48A5-80A9-C3626D3344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ef1a4a-45b4-4304-a4bf-57d4f79d5a1b"/>
    <ds:schemaRef ds:uri="d4b05e63-9ff8-4e9c-a4da-d00930f092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1557</Words>
  <Application>Microsoft Office PowerPoint</Application>
  <PresentationFormat>On-screen Show (4:3)</PresentationFormat>
  <Paragraphs>199</Paragraphs>
  <Slides>24</Slides>
  <Notes>18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Document???</vt:lpstr>
      <vt:lpstr>How to create Atomic? Demo time</vt:lpstr>
      <vt:lpstr>Security Plan?</vt:lpstr>
      <vt:lpstr>Frameworks?? CSF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F Moore</dc:creator>
  <cp:lastModifiedBy>Jesse Moore</cp:lastModifiedBy>
  <cp:revision>701</cp:revision>
  <dcterms:created xsi:type="dcterms:W3CDTF">2020-09-11T02:23:27Z</dcterms:created>
  <dcterms:modified xsi:type="dcterms:W3CDTF">2021-04-05T16:00:57Z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0x0101008C8338BA4C560349A93E5AC593907CCC</vt:lpwstr>
  </property>
</Properties>
</file>